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6" r:id="rId4"/>
    <p:sldMasterId id="2147483702" r:id="rId5"/>
  </p:sldMasterIdLst>
  <p:notesMasterIdLst>
    <p:notesMasterId r:id="rId22"/>
  </p:notesMasterIdLst>
  <p:handoutMasterIdLst>
    <p:handoutMasterId r:id="rId23"/>
  </p:handoutMasterIdLst>
  <p:sldIdLst>
    <p:sldId id="256" r:id="rId6"/>
    <p:sldId id="257" r:id="rId7"/>
    <p:sldId id="258" r:id="rId8"/>
    <p:sldId id="286" r:id="rId9"/>
    <p:sldId id="287" r:id="rId10"/>
    <p:sldId id="288" r:id="rId11"/>
    <p:sldId id="289" r:id="rId12"/>
    <p:sldId id="300" r:id="rId13"/>
    <p:sldId id="291" r:id="rId14"/>
    <p:sldId id="292" r:id="rId15"/>
    <p:sldId id="294" r:id="rId16"/>
    <p:sldId id="295" r:id="rId17"/>
    <p:sldId id="296" r:id="rId18"/>
    <p:sldId id="297" r:id="rId19"/>
    <p:sldId id="298" r:id="rId20"/>
    <p:sldId id="28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9614149-A828-410C-BE5D-6CF6E2484330}">
          <p14:sldIdLst>
            <p14:sldId id="256"/>
            <p14:sldId id="257"/>
            <p14:sldId id="258"/>
            <p14:sldId id="286"/>
            <p14:sldId id="287"/>
            <p14:sldId id="288"/>
            <p14:sldId id="289"/>
            <p14:sldId id="300"/>
            <p14:sldId id="291"/>
            <p14:sldId id="292"/>
            <p14:sldId id="294"/>
            <p14:sldId id="295"/>
            <p14:sldId id="296"/>
            <p14:sldId id="297"/>
            <p14:sldId id="298"/>
            <p14:sldId id="285"/>
          </p14:sldIdLst>
        </p14:section>
      </p14:sectionLst>
    </p:ext>
    <p:ext uri="{EFAFB233-063F-42B5-8137-9DF3F51BA10A}">
      <p15:sldGuideLst xmlns:p15="http://schemas.microsoft.com/office/powerpoint/2012/main">
        <p15:guide id="1" orient="horz" pos="867" userDrawn="1">
          <p15:clr>
            <a:srgbClr val="A4A3A4"/>
          </p15:clr>
        </p15:guide>
        <p15:guide id="2" pos="37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y Ashton" initials="LA" lastIdx="2" clrIdx="0">
    <p:extLst>
      <p:ext uri="{19B8F6BF-5375-455C-9EA6-DF929625EA0E}">
        <p15:presenceInfo xmlns:p15="http://schemas.microsoft.com/office/powerpoint/2012/main" userId="7b82f67a51aee1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BFDF"/>
    <a:srgbClr val="6F6CB4"/>
    <a:srgbClr val="EE7D00"/>
    <a:srgbClr val="F07F3C"/>
    <a:srgbClr val="CC7F3C"/>
    <a:srgbClr val="E7792B"/>
    <a:srgbClr val="EF7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61"/>
    <p:restoredTop sz="94811"/>
  </p:normalViewPr>
  <p:slideViewPr>
    <p:cSldViewPr snapToGrid="0">
      <p:cViewPr varScale="1">
        <p:scale>
          <a:sx n="104" d="100"/>
          <a:sy n="104" d="100"/>
        </p:scale>
        <p:origin x="1376" y="192"/>
      </p:cViewPr>
      <p:guideLst>
        <p:guide orient="horz" pos="867"/>
        <p:guide pos="37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3E4D5E-2ABE-2A4B-B307-FBC2F9364271}" type="datetimeFigureOut">
              <a:rPr lang="en-US" smtClean="0"/>
              <a:t>2/8/21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A8299B-160D-0241-B010-891041C29DE9}" type="slidenum">
              <a:rPr lang="en-US" smtClean="0"/>
              <a:t>‹#›</a:t>
            </a:fld>
            <a:endParaRPr lang="en-US"/>
          </a:p>
        </p:txBody>
      </p:sp>
    </p:spTree>
    <p:extLst>
      <p:ext uri="{BB962C8B-B14F-4D97-AF65-F5344CB8AC3E}">
        <p14:creationId xmlns:p14="http://schemas.microsoft.com/office/powerpoint/2010/main" val="981914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E97EF-943D-4CA8-93AD-C3A7F08044AD}" type="datetimeFigureOut">
              <a:rPr lang="en-GB" smtClean="0"/>
              <a:t>08/02/2021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565B64-7653-4A19-900A-A1A694CD77D7}" type="slidenum">
              <a:rPr lang="en-GB" smtClean="0"/>
              <a:t>‹#›</a:t>
            </a:fld>
            <a:endParaRPr lang="en-GB"/>
          </a:p>
        </p:txBody>
      </p:sp>
    </p:spTree>
    <p:extLst>
      <p:ext uri="{BB962C8B-B14F-4D97-AF65-F5344CB8AC3E}">
        <p14:creationId xmlns:p14="http://schemas.microsoft.com/office/powerpoint/2010/main" val="564892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b2f77a899d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b2f77a899d_0_3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b32df6722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3" name="Google Shape;283;gb32df6722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7815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b32df6722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3" name="Google Shape;283;gb32df6722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85539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b32df6722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3" name="Google Shape;283;gb32df6722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02443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b32df6722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3" name="Google Shape;283;gb32df6722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2489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b32df6722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3" name="Google Shape;283;gb32df6722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60902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b32df6722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3" name="Google Shape;283;gb32df6722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b32df6722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3" name="Google Shape;283;gb32df6722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37898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b32df6722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3" name="Google Shape;283;gb32df6722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2482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b32df6722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3" name="Google Shape;283;gb32df6722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34576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b32df6722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3" name="Google Shape;283;gb32df6722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8971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b32df6722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3" name="Google Shape;283;gb32df6722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1986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b32df6722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3" name="Google Shape;283;gb32df6722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0586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b32df6722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3" name="Google Shape;283;gb32df6722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2019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p:blipFill>
        <p:spPr>
          <a:xfrm>
            <a:off x="227012" y="225466"/>
            <a:ext cx="11755437" cy="5494001"/>
          </a:xfrm>
          <a:prstGeom prst="rect">
            <a:avLst/>
          </a:prstGeom>
        </p:spPr>
      </p:pic>
      <p:sp>
        <p:nvSpPr>
          <p:cNvPr id="6" name="Text Placeholder 5">
            <a:extLst>
              <a:ext uri="{FF2B5EF4-FFF2-40B4-BE49-F238E27FC236}">
                <a16:creationId xmlns:a16="http://schemas.microsoft.com/office/drawing/2014/main" id="{091F613C-B834-40F4-9363-4770A72AB441}"/>
              </a:ext>
            </a:extLst>
          </p:cNvPr>
          <p:cNvSpPr>
            <a:spLocks noGrp="1"/>
          </p:cNvSpPr>
          <p:nvPr>
            <p:ph type="body" sz="quarter" idx="10" hasCustomPrompt="1"/>
          </p:nvPr>
        </p:nvSpPr>
        <p:spPr>
          <a:xfrm>
            <a:off x="1095375" y="2476500"/>
            <a:ext cx="9544050" cy="914400"/>
          </a:xfrm>
          <a:prstGeom prst="rect">
            <a:avLst/>
          </a:prstGeom>
        </p:spPr>
        <p:txBody>
          <a:bodyPr/>
          <a:lstStyle>
            <a:lvl1pPr marL="0" indent="0">
              <a:buNone/>
              <a:defRPr sz="6000">
                <a:solidFill>
                  <a:schemeClr val="bg1"/>
                </a:solidFill>
                <a:latin typeface="Rockwell" panose="02060603020205020403" pitchFamily="18" charset="0"/>
              </a:defRPr>
            </a:lvl1pPr>
          </a:lstStyle>
          <a:p>
            <a:pPr lvl="0"/>
            <a:r>
              <a:rPr lang="en-US"/>
              <a:t>&lt;Title&gt;</a:t>
            </a:r>
            <a:endParaRPr lang="en-GB"/>
          </a:p>
        </p:txBody>
      </p:sp>
      <p:sp>
        <p:nvSpPr>
          <p:cNvPr id="5" name="Text Placeholder 5">
            <a:extLst>
              <a:ext uri="{FF2B5EF4-FFF2-40B4-BE49-F238E27FC236}">
                <a16:creationId xmlns:a16="http://schemas.microsoft.com/office/drawing/2014/main" id="{3B42C1B2-D0BB-41F0-9DF1-563F0526D441}"/>
              </a:ext>
            </a:extLst>
          </p:cNvPr>
          <p:cNvSpPr>
            <a:spLocks noGrp="1"/>
          </p:cNvSpPr>
          <p:nvPr>
            <p:ph type="body" sz="quarter" idx="11" hasCustomPrompt="1"/>
          </p:nvPr>
        </p:nvSpPr>
        <p:spPr>
          <a:xfrm>
            <a:off x="1095375" y="4126558"/>
            <a:ext cx="8515350" cy="510756"/>
          </a:xfrm>
          <a:prstGeom prst="rect">
            <a:avLst/>
          </a:prstGeom>
        </p:spPr>
        <p:txBody>
          <a:bodyPr/>
          <a:lstStyle>
            <a:lvl1pPr marL="0" indent="0">
              <a:buNone/>
              <a:defRPr sz="2000">
                <a:solidFill>
                  <a:schemeClr val="bg1"/>
                </a:solidFill>
                <a:latin typeface="Rockwell" panose="02060603020205020403" pitchFamily="18" charset="0"/>
              </a:defRPr>
            </a:lvl1pPr>
          </a:lstStyle>
          <a:p>
            <a:pPr lvl="0"/>
            <a:r>
              <a:rPr lang="en-US"/>
              <a:t>&lt;Name of speaker&gt;</a:t>
            </a:r>
          </a:p>
        </p:txBody>
      </p:sp>
      <p:sp>
        <p:nvSpPr>
          <p:cNvPr id="7" name="Text Placeholder 5">
            <a:extLst>
              <a:ext uri="{FF2B5EF4-FFF2-40B4-BE49-F238E27FC236}">
                <a16:creationId xmlns:a16="http://schemas.microsoft.com/office/drawing/2014/main" id="{CE494A7B-9AEB-4E50-B711-892E9782FF06}"/>
              </a:ext>
            </a:extLst>
          </p:cNvPr>
          <p:cNvSpPr>
            <a:spLocks noGrp="1"/>
          </p:cNvSpPr>
          <p:nvPr>
            <p:ph type="body" sz="quarter" idx="12" hasCustomPrompt="1"/>
          </p:nvPr>
        </p:nvSpPr>
        <p:spPr>
          <a:xfrm>
            <a:off x="1095375" y="4637314"/>
            <a:ext cx="8515350" cy="510756"/>
          </a:xfrm>
          <a:prstGeom prst="rect">
            <a:avLst/>
          </a:prstGeom>
        </p:spPr>
        <p:txBody>
          <a:bodyPr/>
          <a:lstStyle>
            <a:lvl1pPr marL="0" indent="0">
              <a:buNone/>
              <a:defRPr sz="2000">
                <a:solidFill>
                  <a:schemeClr val="bg1"/>
                </a:solidFill>
                <a:latin typeface="Rockwell" panose="02060603020205020403" pitchFamily="18" charset="0"/>
              </a:defRPr>
            </a:lvl1pPr>
          </a:lstStyle>
          <a:p>
            <a:pPr lvl="0"/>
            <a:r>
              <a:rPr lang="en-US"/>
              <a:t>&lt;Month, Year&gt;</a:t>
            </a:r>
          </a:p>
        </p:txBody>
      </p:sp>
    </p:spTree>
    <p:extLst>
      <p:ext uri="{BB962C8B-B14F-4D97-AF65-F5344CB8AC3E}">
        <p14:creationId xmlns:p14="http://schemas.microsoft.com/office/powerpoint/2010/main" val="625843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NDOR LANDSCAP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24395" y="6069532"/>
            <a:ext cx="2855079" cy="713014"/>
          </a:xfrm>
          <a:prstGeom prst="rect">
            <a:avLst/>
          </a:prstGeom>
        </p:spPr>
      </p:pic>
      <p:cxnSp>
        <p:nvCxnSpPr>
          <p:cNvPr id="7" name="Straight Connector 6"/>
          <p:cNvCxnSpPr/>
          <p:nvPr userDrawn="1"/>
        </p:nvCxnSpPr>
        <p:spPr>
          <a:xfrm>
            <a:off x="212942" y="5924811"/>
            <a:ext cx="11799518" cy="0"/>
          </a:xfrm>
          <a:prstGeom prst="line">
            <a:avLst/>
          </a:prstGeom>
          <a:ln>
            <a:solidFill>
              <a:srgbClr val="E7792B"/>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CEF56E3D-9C34-4E16-9657-1FC6ECE51ECE}"/>
              </a:ext>
            </a:extLst>
          </p:cNvPr>
          <p:cNvSpPr>
            <a:spLocks noGrp="1"/>
          </p:cNvSpPr>
          <p:nvPr>
            <p:ph sz="quarter" idx="16" hasCustomPrompt="1"/>
          </p:nvPr>
        </p:nvSpPr>
        <p:spPr>
          <a:xfrm>
            <a:off x="517525" y="1695450"/>
            <a:ext cx="11156343" cy="4081463"/>
          </a:xfrm>
          <a:prstGeom prst="rect">
            <a:avLst/>
          </a:prstGeom>
        </p:spPr>
        <p:txBody>
          <a:bodyPr>
            <a:normAutofit/>
          </a:bodyPr>
          <a:lstStyle>
            <a:lvl1pPr marL="265113" indent="-265113">
              <a:buClr>
                <a:srgbClr val="F07F3C"/>
              </a:buClr>
              <a:buFont typeface="Wingdings" panose="05000000000000000000" pitchFamily="2" charset="2"/>
              <a:buChar char="§"/>
              <a:defRPr/>
            </a:lvl1pPr>
          </a:lstStyle>
          <a:p>
            <a:pPr lvl="0"/>
            <a:r>
              <a:rPr lang="en-GB"/>
              <a:t>Matrix to show which vendors are best placed to address which parts of the market</a:t>
            </a:r>
          </a:p>
        </p:txBody>
      </p:sp>
      <p:sp>
        <p:nvSpPr>
          <p:cNvPr id="37" name="Text Placeholder 9">
            <a:extLst>
              <a:ext uri="{FF2B5EF4-FFF2-40B4-BE49-F238E27FC236}">
                <a16:creationId xmlns:a16="http://schemas.microsoft.com/office/drawing/2014/main" id="{2E663358-EBC5-4EB1-9B11-DC9CDE0D469B}"/>
              </a:ext>
            </a:extLst>
          </p:cNvPr>
          <p:cNvSpPr>
            <a:spLocks noGrp="1"/>
          </p:cNvSpPr>
          <p:nvPr>
            <p:ph type="body" sz="quarter" idx="36" hasCustomPrompt="1"/>
          </p:nvPr>
        </p:nvSpPr>
        <p:spPr>
          <a:xfrm>
            <a:off x="518132" y="443924"/>
            <a:ext cx="11155736" cy="757533"/>
          </a:xfrm>
          <a:prstGeom prst="rect">
            <a:avLst/>
          </a:prstGeom>
        </p:spPr>
        <p:txBody>
          <a:bodyPr/>
          <a:lstStyle>
            <a:lvl1pPr marL="0" indent="0">
              <a:buNone/>
              <a:defRPr sz="3600">
                <a:solidFill>
                  <a:srgbClr val="EE7D00"/>
                </a:solidFill>
                <a:latin typeface="Rockwell" panose="02060603020205020403" pitchFamily="18" charset="0"/>
              </a:defRPr>
            </a:lvl1pPr>
            <a:lvl2pPr>
              <a:defRPr>
                <a:latin typeface="Rockwell Extra Bold" panose="02060903040505020403" pitchFamily="18" charset="0"/>
              </a:defRPr>
            </a:lvl2pPr>
            <a:lvl3pPr>
              <a:defRPr>
                <a:latin typeface="Rockwell Extra Bold" panose="02060903040505020403" pitchFamily="18" charset="0"/>
              </a:defRPr>
            </a:lvl3pPr>
            <a:lvl4pPr>
              <a:defRPr>
                <a:latin typeface="Rockwell Extra Bold" panose="02060903040505020403" pitchFamily="18" charset="0"/>
              </a:defRPr>
            </a:lvl4pPr>
            <a:lvl5pPr>
              <a:defRPr>
                <a:latin typeface="Rockwell Extra Bold" panose="02060903040505020403" pitchFamily="18" charset="0"/>
              </a:defRPr>
            </a:lvl5pPr>
          </a:lstStyle>
          <a:p>
            <a:pPr lvl="0"/>
            <a:r>
              <a:rPr lang="en-GB"/>
              <a:t>&lt;Technology&gt;: Vendor landscape</a:t>
            </a:r>
          </a:p>
        </p:txBody>
      </p:sp>
    </p:spTree>
    <p:extLst>
      <p:ext uri="{BB962C8B-B14F-4D97-AF65-F5344CB8AC3E}">
        <p14:creationId xmlns:p14="http://schemas.microsoft.com/office/powerpoint/2010/main" val="1510906527"/>
      </p:ext>
    </p:extLst>
  </p:cSld>
  <p:clrMapOvr>
    <a:masterClrMapping/>
  </p:clrMapOvr>
  <p:extLst>
    <p:ext uri="{DCECCB84-F9BA-43D5-87BE-67443E8EF086}">
      <p15:sldGuideLst xmlns:p15="http://schemas.microsoft.com/office/powerpoint/2012/main">
        <p15:guide id="1" orient="horz" pos="2160">
          <p15:clr>
            <a:srgbClr val="FBAE40"/>
          </p15:clr>
        </p15:guide>
        <p15:guide id="2" pos="14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OVATIVE PLAYER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24395" y="6069532"/>
            <a:ext cx="2855079" cy="713014"/>
          </a:xfrm>
          <a:prstGeom prst="rect">
            <a:avLst/>
          </a:prstGeom>
        </p:spPr>
      </p:pic>
      <p:cxnSp>
        <p:nvCxnSpPr>
          <p:cNvPr id="7" name="Straight Connector 6"/>
          <p:cNvCxnSpPr/>
          <p:nvPr userDrawn="1"/>
        </p:nvCxnSpPr>
        <p:spPr>
          <a:xfrm>
            <a:off x="212942" y="5924811"/>
            <a:ext cx="11799518" cy="0"/>
          </a:xfrm>
          <a:prstGeom prst="line">
            <a:avLst/>
          </a:prstGeom>
          <a:ln>
            <a:solidFill>
              <a:srgbClr val="E7792B"/>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F8DEE54-A4B6-415D-A4E3-188AC25A3951}"/>
              </a:ext>
            </a:extLst>
          </p:cNvPr>
          <p:cNvSpPr>
            <a:spLocks noGrp="1"/>
          </p:cNvSpPr>
          <p:nvPr>
            <p:ph type="body" sz="quarter" idx="13" hasCustomPrompt="1"/>
          </p:nvPr>
        </p:nvSpPr>
        <p:spPr>
          <a:xfrm>
            <a:off x="723234" y="2464184"/>
            <a:ext cx="2562289" cy="506609"/>
          </a:xfrm>
          <a:prstGeom prst="rect">
            <a:avLst/>
          </a:prstGeom>
        </p:spPr>
        <p:txBody>
          <a:bodyPr/>
          <a:lstStyle>
            <a:lvl1pPr marL="0" indent="0">
              <a:buNone/>
              <a:defRPr sz="1400" b="1"/>
            </a:lvl1pPr>
          </a:lstStyle>
          <a:p>
            <a:pPr lvl="0"/>
            <a:r>
              <a:rPr lang="en-GB"/>
              <a:t>Headline about company selected</a:t>
            </a:r>
          </a:p>
        </p:txBody>
      </p:sp>
      <p:sp>
        <p:nvSpPr>
          <p:cNvPr id="10" name="Picture Placeholder 9">
            <a:extLst>
              <a:ext uri="{FF2B5EF4-FFF2-40B4-BE49-F238E27FC236}">
                <a16:creationId xmlns:a16="http://schemas.microsoft.com/office/drawing/2014/main" id="{51F6A73E-FBA6-439A-94AD-1A1C85C18FE5}"/>
              </a:ext>
            </a:extLst>
          </p:cNvPr>
          <p:cNvSpPr>
            <a:spLocks noGrp="1"/>
          </p:cNvSpPr>
          <p:nvPr>
            <p:ph type="pic" sz="quarter" idx="23" hasCustomPrompt="1"/>
          </p:nvPr>
        </p:nvSpPr>
        <p:spPr>
          <a:xfrm>
            <a:off x="723234" y="1678860"/>
            <a:ext cx="2562289" cy="742078"/>
          </a:xfrm>
          <a:prstGeom prst="rect">
            <a:avLst/>
          </a:prstGeom>
        </p:spPr>
        <p:txBody>
          <a:bodyPr/>
          <a:lstStyle>
            <a:lvl1pPr marL="0" indent="0">
              <a:buNone/>
              <a:defRPr sz="1400"/>
            </a:lvl1pPr>
          </a:lstStyle>
          <a:p>
            <a:r>
              <a:rPr lang="en-GB"/>
              <a:t>Company logo</a:t>
            </a:r>
          </a:p>
        </p:txBody>
      </p:sp>
      <p:sp>
        <p:nvSpPr>
          <p:cNvPr id="55" name="Text Placeholder 9">
            <a:extLst>
              <a:ext uri="{FF2B5EF4-FFF2-40B4-BE49-F238E27FC236}">
                <a16:creationId xmlns:a16="http://schemas.microsoft.com/office/drawing/2014/main" id="{8B63B70A-D7ED-4DB3-BABD-C3871C12DA35}"/>
              </a:ext>
            </a:extLst>
          </p:cNvPr>
          <p:cNvSpPr>
            <a:spLocks noGrp="1"/>
          </p:cNvSpPr>
          <p:nvPr>
            <p:ph type="body" sz="quarter" idx="36" hasCustomPrompt="1"/>
          </p:nvPr>
        </p:nvSpPr>
        <p:spPr>
          <a:xfrm>
            <a:off x="518132" y="443924"/>
            <a:ext cx="11155736" cy="757533"/>
          </a:xfrm>
          <a:prstGeom prst="rect">
            <a:avLst/>
          </a:prstGeom>
        </p:spPr>
        <p:txBody>
          <a:bodyPr/>
          <a:lstStyle>
            <a:lvl1pPr marL="0" indent="0">
              <a:buNone/>
              <a:defRPr sz="3600">
                <a:solidFill>
                  <a:srgbClr val="EE7D00"/>
                </a:solidFill>
                <a:latin typeface="Rockwell" panose="02060603020205020403" pitchFamily="18" charset="0"/>
              </a:defRPr>
            </a:lvl1pPr>
            <a:lvl2pPr>
              <a:defRPr>
                <a:latin typeface="Rockwell Extra Bold" panose="02060903040505020403" pitchFamily="18" charset="0"/>
              </a:defRPr>
            </a:lvl2pPr>
            <a:lvl3pPr>
              <a:defRPr>
                <a:latin typeface="Rockwell Extra Bold" panose="02060903040505020403" pitchFamily="18" charset="0"/>
              </a:defRPr>
            </a:lvl3pPr>
            <a:lvl4pPr>
              <a:defRPr>
                <a:latin typeface="Rockwell Extra Bold" panose="02060903040505020403" pitchFamily="18" charset="0"/>
              </a:defRPr>
            </a:lvl4pPr>
            <a:lvl5pPr>
              <a:defRPr>
                <a:latin typeface="Rockwell Extra Bold" panose="02060903040505020403" pitchFamily="18" charset="0"/>
              </a:defRPr>
            </a:lvl5pPr>
          </a:lstStyle>
          <a:p>
            <a:pPr lvl="0"/>
            <a:r>
              <a:rPr lang="en-GB"/>
              <a:t>&lt;Technology&gt;: Innovative players</a:t>
            </a:r>
          </a:p>
        </p:txBody>
      </p:sp>
      <p:sp>
        <p:nvSpPr>
          <p:cNvPr id="17" name="Text Placeholder 2">
            <a:extLst>
              <a:ext uri="{FF2B5EF4-FFF2-40B4-BE49-F238E27FC236}">
                <a16:creationId xmlns:a16="http://schemas.microsoft.com/office/drawing/2014/main" id="{6BBBC4CE-530B-496F-8124-0281E77A62BB}"/>
              </a:ext>
            </a:extLst>
          </p:cNvPr>
          <p:cNvSpPr>
            <a:spLocks noGrp="1"/>
          </p:cNvSpPr>
          <p:nvPr>
            <p:ph type="body" sz="quarter" idx="28"/>
          </p:nvPr>
        </p:nvSpPr>
        <p:spPr>
          <a:xfrm>
            <a:off x="723234" y="3040666"/>
            <a:ext cx="2563813" cy="2787546"/>
          </a:xfrm>
          <a:prstGeom prst="rect">
            <a:avLst/>
          </a:prstGeom>
        </p:spPr>
        <p:txBody>
          <a:bodyPr>
            <a:normAutofit/>
          </a:bodyPr>
          <a:lstStyle>
            <a:lvl1pPr marL="179388" indent="-179388">
              <a:buClr>
                <a:srgbClr val="EE7D00"/>
              </a:buClr>
              <a:buFont typeface="Wingdings" panose="05000000000000000000" pitchFamily="2" charset="2"/>
              <a:buChar char="§"/>
              <a:defRPr sz="1800"/>
            </a:lvl1pPr>
            <a:lvl2pPr marL="538163" indent="-179388">
              <a:defRPr sz="1600"/>
            </a:lvl2pPr>
            <a:lvl3pPr marL="1076325" indent="-161925">
              <a:defRPr sz="1400"/>
            </a:lvl3pPr>
            <a:lvl4pPr marL="1520825" indent="-149225">
              <a:defRPr sz="1200"/>
            </a:lvl4pPr>
            <a:lvl5pPr marL="1974850" indent="-146050">
              <a:defRPr sz="1200"/>
            </a:lvl5pPr>
          </a:lstStyle>
          <a:p>
            <a:pPr lvl="0"/>
            <a:r>
              <a:rPr lang="en-US"/>
              <a:t>Click to edit Master text styles</a:t>
            </a:r>
          </a:p>
          <a:p>
            <a:pPr lvl="1"/>
            <a:r>
              <a:rPr lang="en-US"/>
              <a:t>Second level</a:t>
            </a:r>
          </a:p>
        </p:txBody>
      </p:sp>
      <p:sp>
        <p:nvSpPr>
          <p:cNvPr id="21" name="Text Placeholder 2">
            <a:extLst>
              <a:ext uri="{FF2B5EF4-FFF2-40B4-BE49-F238E27FC236}">
                <a16:creationId xmlns:a16="http://schemas.microsoft.com/office/drawing/2014/main" id="{8B5CFDAC-D407-457B-BEAA-BB85D0152AC3}"/>
              </a:ext>
            </a:extLst>
          </p:cNvPr>
          <p:cNvSpPr>
            <a:spLocks noGrp="1"/>
          </p:cNvSpPr>
          <p:nvPr>
            <p:ph type="body" sz="quarter" idx="37" hasCustomPrompt="1"/>
          </p:nvPr>
        </p:nvSpPr>
        <p:spPr>
          <a:xfrm>
            <a:off x="3456466" y="2464184"/>
            <a:ext cx="2562289" cy="506609"/>
          </a:xfrm>
          <a:prstGeom prst="rect">
            <a:avLst/>
          </a:prstGeom>
        </p:spPr>
        <p:txBody>
          <a:bodyPr/>
          <a:lstStyle>
            <a:lvl1pPr marL="0" indent="0">
              <a:buNone/>
              <a:defRPr sz="1400" b="1"/>
            </a:lvl1pPr>
          </a:lstStyle>
          <a:p>
            <a:pPr lvl="0"/>
            <a:r>
              <a:rPr lang="en-GB"/>
              <a:t>Headline about company selected</a:t>
            </a:r>
          </a:p>
        </p:txBody>
      </p:sp>
      <p:sp>
        <p:nvSpPr>
          <p:cNvPr id="22" name="Picture Placeholder 9">
            <a:extLst>
              <a:ext uri="{FF2B5EF4-FFF2-40B4-BE49-F238E27FC236}">
                <a16:creationId xmlns:a16="http://schemas.microsoft.com/office/drawing/2014/main" id="{075E6D57-44ED-4A41-8C48-1D99F6ACDEB2}"/>
              </a:ext>
            </a:extLst>
          </p:cNvPr>
          <p:cNvSpPr>
            <a:spLocks noGrp="1"/>
          </p:cNvSpPr>
          <p:nvPr>
            <p:ph type="pic" sz="quarter" idx="38" hasCustomPrompt="1"/>
          </p:nvPr>
        </p:nvSpPr>
        <p:spPr>
          <a:xfrm>
            <a:off x="3456466" y="1678860"/>
            <a:ext cx="2562289" cy="742078"/>
          </a:xfrm>
          <a:prstGeom prst="rect">
            <a:avLst/>
          </a:prstGeom>
        </p:spPr>
        <p:txBody>
          <a:bodyPr/>
          <a:lstStyle>
            <a:lvl1pPr marL="0" indent="0">
              <a:buNone/>
              <a:defRPr sz="1400"/>
            </a:lvl1pPr>
          </a:lstStyle>
          <a:p>
            <a:r>
              <a:rPr lang="en-GB"/>
              <a:t>Company logo</a:t>
            </a:r>
          </a:p>
        </p:txBody>
      </p:sp>
      <p:sp>
        <p:nvSpPr>
          <p:cNvPr id="23" name="Text Placeholder 2">
            <a:extLst>
              <a:ext uri="{FF2B5EF4-FFF2-40B4-BE49-F238E27FC236}">
                <a16:creationId xmlns:a16="http://schemas.microsoft.com/office/drawing/2014/main" id="{0CAB45B0-9B31-4558-AD1E-159182E4D241}"/>
              </a:ext>
            </a:extLst>
          </p:cNvPr>
          <p:cNvSpPr>
            <a:spLocks noGrp="1"/>
          </p:cNvSpPr>
          <p:nvPr>
            <p:ph type="body" sz="quarter" idx="39"/>
          </p:nvPr>
        </p:nvSpPr>
        <p:spPr>
          <a:xfrm>
            <a:off x="3456466" y="3040666"/>
            <a:ext cx="2563813" cy="2787546"/>
          </a:xfrm>
          <a:prstGeom prst="rect">
            <a:avLst/>
          </a:prstGeom>
        </p:spPr>
        <p:txBody>
          <a:bodyPr>
            <a:normAutofit/>
          </a:bodyPr>
          <a:lstStyle>
            <a:lvl1pPr marL="179388" indent="-179388">
              <a:buClr>
                <a:srgbClr val="EE7D00"/>
              </a:buClr>
              <a:buFont typeface="Wingdings" panose="05000000000000000000" pitchFamily="2" charset="2"/>
              <a:buChar char="§"/>
              <a:defRPr sz="1800"/>
            </a:lvl1pPr>
            <a:lvl2pPr marL="538163" indent="-179388">
              <a:defRPr sz="1600"/>
            </a:lvl2pPr>
            <a:lvl3pPr marL="1076325" indent="-161925">
              <a:defRPr sz="1400"/>
            </a:lvl3pPr>
            <a:lvl4pPr marL="1520825" indent="-149225">
              <a:defRPr sz="1200"/>
            </a:lvl4pPr>
            <a:lvl5pPr marL="1974850" indent="-146050">
              <a:defRPr sz="1200"/>
            </a:lvl5pPr>
          </a:lstStyle>
          <a:p>
            <a:pPr lvl="0"/>
            <a:r>
              <a:rPr lang="en-US"/>
              <a:t>Click to edit Master text styles</a:t>
            </a:r>
          </a:p>
          <a:p>
            <a:pPr lvl="1"/>
            <a:r>
              <a:rPr lang="en-US"/>
              <a:t>Second level</a:t>
            </a:r>
          </a:p>
        </p:txBody>
      </p:sp>
      <p:sp>
        <p:nvSpPr>
          <p:cNvPr id="24" name="Text Placeholder 2">
            <a:extLst>
              <a:ext uri="{FF2B5EF4-FFF2-40B4-BE49-F238E27FC236}">
                <a16:creationId xmlns:a16="http://schemas.microsoft.com/office/drawing/2014/main" id="{201EB2F6-C7FA-4EC0-B3F0-C97512909D0C}"/>
              </a:ext>
            </a:extLst>
          </p:cNvPr>
          <p:cNvSpPr>
            <a:spLocks noGrp="1"/>
          </p:cNvSpPr>
          <p:nvPr>
            <p:ph type="body" sz="quarter" idx="40" hasCustomPrompt="1"/>
          </p:nvPr>
        </p:nvSpPr>
        <p:spPr>
          <a:xfrm>
            <a:off x="6188174" y="2464184"/>
            <a:ext cx="2562289" cy="506609"/>
          </a:xfrm>
          <a:prstGeom prst="rect">
            <a:avLst/>
          </a:prstGeom>
        </p:spPr>
        <p:txBody>
          <a:bodyPr/>
          <a:lstStyle>
            <a:lvl1pPr marL="0" indent="0">
              <a:buNone/>
              <a:defRPr sz="1400" b="1"/>
            </a:lvl1pPr>
          </a:lstStyle>
          <a:p>
            <a:pPr lvl="0"/>
            <a:r>
              <a:rPr lang="en-GB"/>
              <a:t>Headline about company selected</a:t>
            </a:r>
          </a:p>
        </p:txBody>
      </p:sp>
      <p:sp>
        <p:nvSpPr>
          <p:cNvPr id="25" name="Picture Placeholder 9">
            <a:extLst>
              <a:ext uri="{FF2B5EF4-FFF2-40B4-BE49-F238E27FC236}">
                <a16:creationId xmlns:a16="http://schemas.microsoft.com/office/drawing/2014/main" id="{BDE2C0C3-FA57-4206-A7B2-669229607A0A}"/>
              </a:ext>
            </a:extLst>
          </p:cNvPr>
          <p:cNvSpPr>
            <a:spLocks noGrp="1"/>
          </p:cNvSpPr>
          <p:nvPr>
            <p:ph type="pic" sz="quarter" idx="41" hasCustomPrompt="1"/>
          </p:nvPr>
        </p:nvSpPr>
        <p:spPr>
          <a:xfrm>
            <a:off x="6188174" y="1678860"/>
            <a:ext cx="2562289" cy="742078"/>
          </a:xfrm>
          <a:prstGeom prst="rect">
            <a:avLst/>
          </a:prstGeom>
        </p:spPr>
        <p:txBody>
          <a:bodyPr/>
          <a:lstStyle>
            <a:lvl1pPr marL="0" indent="0">
              <a:buNone/>
              <a:defRPr sz="1400"/>
            </a:lvl1pPr>
          </a:lstStyle>
          <a:p>
            <a:r>
              <a:rPr lang="en-GB"/>
              <a:t>Company logo</a:t>
            </a:r>
          </a:p>
        </p:txBody>
      </p:sp>
      <p:sp>
        <p:nvSpPr>
          <p:cNvPr id="26" name="Text Placeholder 2">
            <a:extLst>
              <a:ext uri="{FF2B5EF4-FFF2-40B4-BE49-F238E27FC236}">
                <a16:creationId xmlns:a16="http://schemas.microsoft.com/office/drawing/2014/main" id="{FFB2FC64-6CAB-41DF-814E-110D85F608AF}"/>
              </a:ext>
            </a:extLst>
          </p:cNvPr>
          <p:cNvSpPr>
            <a:spLocks noGrp="1"/>
          </p:cNvSpPr>
          <p:nvPr>
            <p:ph type="body" sz="quarter" idx="42"/>
          </p:nvPr>
        </p:nvSpPr>
        <p:spPr>
          <a:xfrm>
            <a:off x="6188174" y="3040666"/>
            <a:ext cx="2563813" cy="2787546"/>
          </a:xfrm>
          <a:prstGeom prst="rect">
            <a:avLst/>
          </a:prstGeom>
        </p:spPr>
        <p:txBody>
          <a:bodyPr>
            <a:normAutofit/>
          </a:bodyPr>
          <a:lstStyle>
            <a:lvl1pPr marL="179388" indent="-179388">
              <a:buClr>
                <a:srgbClr val="EE7D00"/>
              </a:buClr>
              <a:buFont typeface="Wingdings" panose="05000000000000000000" pitchFamily="2" charset="2"/>
              <a:buChar char="§"/>
              <a:defRPr sz="1800"/>
            </a:lvl1pPr>
            <a:lvl2pPr marL="538163" indent="-179388">
              <a:defRPr sz="1600"/>
            </a:lvl2pPr>
            <a:lvl3pPr marL="1076325" indent="-161925">
              <a:defRPr sz="1400"/>
            </a:lvl3pPr>
            <a:lvl4pPr marL="1520825" indent="-149225">
              <a:defRPr sz="1200"/>
            </a:lvl4pPr>
            <a:lvl5pPr marL="1974850" indent="-146050">
              <a:defRPr sz="1200"/>
            </a:lvl5pPr>
          </a:lstStyle>
          <a:p>
            <a:pPr lvl="0"/>
            <a:r>
              <a:rPr lang="en-US"/>
              <a:t>Click to edit Master text styles</a:t>
            </a:r>
          </a:p>
          <a:p>
            <a:pPr lvl="1"/>
            <a:r>
              <a:rPr lang="en-US"/>
              <a:t>Second level</a:t>
            </a:r>
          </a:p>
        </p:txBody>
      </p:sp>
      <p:sp>
        <p:nvSpPr>
          <p:cNvPr id="27" name="Text Placeholder 2">
            <a:extLst>
              <a:ext uri="{FF2B5EF4-FFF2-40B4-BE49-F238E27FC236}">
                <a16:creationId xmlns:a16="http://schemas.microsoft.com/office/drawing/2014/main" id="{AFD0A7ED-61AD-445E-9B57-B57204B33E81}"/>
              </a:ext>
            </a:extLst>
          </p:cNvPr>
          <p:cNvSpPr>
            <a:spLocks noGrp="1"/>
          </p:cNvSpPr>
          <p:nvPr>
            <p:ph type="body" sz="quarter" idx="43" hasCustomPrompt="1"/>
          </p:nvPr>
        </p:nvSpPr>
        <p:spPr>
          <a:xfrm>
            <a:off x="8918358" y="2466644"/>
            <a:ext cx="2562289" cy="506609"/>
          </a:xfrm>
          <a:prstGeom prst="rect">
            <a:avLst/>
          </a:prstGeom>
        </p:spPr>
        <p:txBody>
          <a:bodyPr/>
          <a:lstStyle>
            <a:lvl1pPr marL="0" indent="0">
              <a:buNone/>
              <a:defRPr sz="1400" b="1"/>
            </a:lvl1pPr>
          </a:lstStyle>
          <a:p>
            <a:pPr lvl="0"/>
            <a:r>
              <a:rPr lang="en-GB"/>
              <a:t>Headline about company selected</a:t>
            </a:r>
          </a:p>
        </p:txBody>
      </p:sp>
      <p:sp>
        <p:nvSpPr>
          <p:cNvPr id="28" name="Picture Placeholder 9">
            <a:extLst>
              <a:ext uri="{FF2B5EF4-FFF2-40B4-BE49-F238E27FC236}">
                <a16:creationId xmlns:a16="http://schemas.microsoft.com/office/drawing/2014/main" id="{74C286E0-2826-4EDC-A902-7B255F191158}"/>
              </a:ext>
            </a:extLst>
          </p:cNvPr>
          <p:cNvSpPr>
            <a:spLocks noGrp="1"/>
          </p:cNvSpPr>
          <p:nvPr>
            <p:ph type="pic" sz="quarter" idx="44" hasCustomPrompt="1"/>
          </p:nvPr>
        </p:nvSpPr>
        <p:spPr>
          <a:xfrm>
            <a:off x="8918358" y="1689866"/>
            <a:ext cx="2562289" cy="731072"/>
          </a:xfrm>
          <a:prstGeom prst="rect">
            <a:avLst/>
          </a:prstGeom>
        </p:spPr>
        <p:txBody>
          <a:bodyPr/>
          <a:lstStyle>
            <a:lvl1pPr marL="0" indent="0">
              <a:buNone/>
              <a:defRPr sz="1400"/>
            </a:lvl1pPr>
          </a:lstStyle>
          <a:p>
            <a:r>
              <a:rPr lang="en-GB"/>
              <a:t>Company logo</a:t>
            </a:r>
          </a:p>
        </p:txBody>
      </p:sp>
      <p:sp>
        <p:nvSpPr>
          <p:cNvPr id="29" name="Text Placeholder 2">
            <a:extLst>
              <a:ext uri="{FF2B5EF4-FFF2-40B4-BE49-F238E27FC236}">
                <a16:creationId xmlns:a16="http://schemas.microsoft.com/office/drawing/2014/main" id="{CFF81155-1B31-4C45-BC9D-7DEB80E14F16}"/>
              </a:ext>
            </a:extLst>
          </p:cNvPr>
          <p:cNvSpPr>
            <a:spLocks noGrp="1"/>
          </p:cNvSpPr>
          <p:nvPr>
            <p:ph type="body" sz="quarter" idx="45"/>
          </p:nvPr>
        </p:nvSpPr>
        <p:spPr>
          <a:xfrm>
            <a:off x="8918358" y="3034580"/>
            <a:ext cx="2563813" cy="2787546"/>
          </a:xfrm>
          <a:prstGeom prst="rect">
            <a:avLst/>
          </a:prstGeom>
        </p:spPr>
        <p:txBody>
          <a:bodyPr>
            <a:normAutofit/>
          </a:bodyPr>
          <a:lstStyle>
            <a:lvl1pPr marL="179388" indent="-179388">
              <a:buClr>
                <a:srgbClr val="EE7D00"/>
              </a:buClr>
              <a:buFont typeface="Wingdings" panose="05000000000000000000" pitchFamily="2" charset="2"/>
              <a:buChar char="§"/>
              <a:defRPr sz="1800"/>
            </a:lvl1pPr>
            <a:lvl2pPr marL="538163" indent="-179388">
              <a:defRPr sz="1600"/>
            </a:lvl2pPr>
            <a:lvl3pPr marL="1076325" indent="-161925">
              <a:defRPr sz="1400"/>
            </a:lvl3pPr>
            <a:lvl4pPr marL="1520825" indent="-149225">
              <a:defRPr sz="1200"/>
            </a:lvl4pPr>
            <a:lvl5pPr marL="1974850" indent="-146050">
              <a:defRPr sz="12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798878"/>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NDOR SELECTION CRITERIA">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24395" y="6069532"/>
            <a:ext cx="2855079" cy="713014"/>
          </a:xfrm>
          <a:prstGeom prst="rect">
            <a:avLst/>
          </a:prstGeom>
        </p:spPr>
      </p:pic>
      <p:cxnSp>
        <p:nvCxnSpPr>
          <p:cNvPr id="7" name="Straight Connector 6"/>
          <p:cNvCxnSpPr/>
          <p:nvPr userDrawn="1"/>
        </p:nvCxnSpPr>
        <p:spPr>
          <a:xfrm>
            <a:off x="212942" y="5924811"/>
            <a:ext cx="11799518" cy="0"/>
          </a:xfrm>
          <a:prstGeom prst="line">
            <a:avLst/>
          </a:prstGeom>
          <a:ln>
            <a:solidFill>
              <a:srgbClr val="E7792B"/>
            </a:solidFill>
          </a:ln>
        </p:spPr>
        <p:style>
          <a:lnRef idx="1">
            <a:schemeClr val="accent1"/>
          </a:lnRef>
          <a:fillRef idx="0">
            <a:schemeClr val="accent1"/>
          </a:fillRef>
          <a:effectRef idx="0">
            <a:schemeClr val="accent1"/>
          </a:effectRef>
          <a:fontRef idx="minor">
            <a:schemeClr val="tx1"/>
          </a:fontRef>
        </p:style>
      </p:cxnSp>
      <p:sp>
        <p:nvSpPr>
          <p:cNvPr id="57" name="Text Placeholder 9">
            <a:extLst>
              <a:ext uri="{FF2B5EF4-FFF2-40B4-BE49-F238E27FC236}">
                <a16:creationId xmlns:a16="http://schemas.microsoft.com/office/drawing/2014/main" id="{2006F399-7B7B-4CB4-A7B7-52D271B55E53}"/>
              </a:ext>
            </a:extLst>
          </p:cNvPr>
          <p:cNvSpPr>
            <a:spLocks noGrp="1"/>
          </p:cNvSpPr>
          <p:nvPr>
            <p:ph type="body" sz="quarter" idx="36" hasCustomPrompt="1"/>
          </p:nvPr>
        </p:nvSpPr>
        <p:spPr>
          <a:xfrm>
            <a:off x="518132" y="443924"/>
            <a:ext cx="11155736" cy="757533"/>
          </a:xfrm>
          <a:prstGeom prst="rect">
            <a:avLst/>
          </a:prstGeom>
        </p:spPr>
        <p:txBody>
          <a:bodyPr/>
          <a:lstStyle>
            <a:lvl1pPr marL="0" indent="0">
              <a:buNone/>
              <a:defRPr sz="3600">
                <a:solidFill>
                  <a:srgbClr val="EE7D00"/>
                </a:solidFill>
                <a:latin typeface="Rockwell" panose="02060603020205020403" pitchFamily="18" charset="0"/>
              </a:defRPr>
            </a:lvl1pPr>
            <a:lvl2pPr>
              <a:defRPr>
                <a:latin typeface="Rockwell Extra Bold" panose="02060903040505020403" pitchFamily="18" charset="0"/>
              </a:defRPr>
            </a:lvl2pPr>
            <a:lvl3pPr>
              <a:defRPr>
                <a:latin typeface="Rockwell Extra Bold" panose="02060903040505020403" pitchFamily="18" charset="0"/>
              </a:defRPr>
            </a:lvl3pPr>
            <a:lvl4pPr>
              <a:defRPr>
                <a:latin typeface="Rockwell Extra Bold" panose="02060903040505020403" pitchFamily="18" charset="0"/>
              </a:defRPr>
            </a:lvl4pPr>
            <a:lvl5pPr>
              <a:defRPr>
                <a:latin typeface="Rockwell Extra Bold" panose="02060903040505020403" pitchFamily="18" charset="0"/>
              </a:defRPr>
            </a:lvl5pPr>
          </a:lstStyle>
          <a:p>
            <a:pPr lvl="0"/>
            <a:r>
              <a:rPr lang="en-GB"/>
              <a:t>&lt;Technology&gt;: Vendor selection criteria</a:t>
            </a:r>
          </a:p>
        </p:txBody>
      </p:sp>
      <p:sp>
        <p:nvSpPr>
          <p:cNvPr id="9" name="Text Placeholder 8">
            <a:extLst>
              <a:ext uri="{FF2B5EF4-FFF2-40B4-BE49-F238E27FC236}">
                <a16:creationId xmlns:a16="http://schemas.microsoft.com/office/drawing/2014/main" id="{B7FA841F-0E64-4600-BFD7-0540C21763C1}"/>
              </a:ext>
            </a:extLst>
          </p:cNvPr>
          <p:cNvSpPr>
            <a:spLocks noGrp="1"/>
          </p:cNvSpPr>
          <p:nvPr>
            <p:ph type="body" sz="quarter" idx="37"/>
          </p:nvPr>
        </p:nvSpPr>
        <p:spPr>
          <a:xfrm>
            <a:off x="517524" y="1458912"/>
            <a:ext cx="11156343" cy="4321165"/>
          </a:xfrm>
          <a:prstGeom prst="rect">
            <a:avLst/>
          </a:prstGeom>
        </p:spPr>
        <p:txBody>
          <a:bodyPr/>
          <a:lstStyle>
            <a:lvl1pPr marL="228600" indent="-228600">
              <a:buClr>
                <a:srgbClr val="EE7D00"/>
              </a:buClr>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304213"/>
      </p:ext>
    </p:extLst>
  </p:cSld>
  <p:clrMapOvr>
    <a:masterClrMapping/>
  </p:clrMapOvr>
  <p:extLst>
    <p:ext uri="{DCECCB84-F9BA-43D5-87BE-67443E8EF086}">
      <p15:sldGuideLst xmlns:p15="http://schemas.microsoft.com/office/powerpoint/2012/main">
        <p15:guide id="1" orient="horz" pos="2568" userDrawn="1">
          <p15:clr>
            <a:srgbClr val="FBAE40"/>
          </p15:clr>
        </p15:guide>
        <p15:guide id="2" pos="30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PORTUNITIES &amp; RISK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24395" y="6069532"/>
            <a:ext cx="2855079" cy="713014"/>
          </a:xfrm>
          <a:prstGeom prst="rect">
            <a:avLst/>
          </a:prstGeom>
        </p:spPr>
      </p:pic>
      <p:cxnSp>
        <p:nvCxnSpPr>
          <p:cNvPr id="7" name="Straight Connector 6"/>
          <p:cNvCxnSpPr/>
          <p:nvPr userDrawn="1"/>
        </p:nvCxnSpPr>
        <p:spPr>
          <a:xfrm>
            <a:off x="212942" y="5924811"/>
            <a:ext cx="11799518" cy="0"/>
          </a:xfrm>
          <a:prstGeom prst="line">
            <a:avLst/>
          </a:prstGeom>
          <a:ln>
            <a:solidFill>
              <a:srgbClr val="E7792B"/>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19AA18B-F569-49AC-8380-53814A41CC91}"/>
              </a:ext>
            </a:extLst>
          </p:cNvPr>
          <p:cNvSpPr>
            <a:spLocks noGrp="1"/>
          </p:cNvSpPr>
          <p:nvPr>
            <p:ph type="body" sz="quarter" idx="13" hasCustomPrompt="1"/>
          </p:nvPr>
        </p:nvSpPr>
        <p:spPr>
          <a:xfrm>
            <a:off x="501626" y="2565167"/>
            <a:ext cx="5370513" cy="400050"/>
          </a:xfrm>
          <a:prstGeom prst="rect">
            <a:avLst/>
          </a:prstGeom>
        </p:spPr>
        <p:txBody>
          <a:bodyPr/>
          <a:lstStyle>
            <a:lvl1pPr marL="0" indent="0">
              <a:buNone/>
              <a:defRPr sz="2000" b="1">
                <a:solidFill>
                  <a:srgbClr val="EE7D00"/>
                </a:solidFill>
              </a:defRPr>
            </a:lvl1pPr>
          </a:lstStyle>
          <a:p>
            <a:pPr lvl="0"/>
            <a:r>
              <a:rPr lang="en-GB"/>
              <a:t>Opportunities</a:t>
            </a:r>
          </a:p>
        </p:txBody>
      </p:sp>
      <p:sp>
        <p:nvSpPr>
          <p:cNvPr id="8" name="Text Placeholder 7">
            <a:extLst>
              <a:ext uri="{FF2B5EF4-FFF2-40B4-BE49-F238E27FC236}">
                <a16:creationId xmlns:a16="http://schemas.microsoft.com/office/drawing/2014/main" id="{E8B8FEC8-D466-4A4C-ABF4-02AF4D6F91CB}"/>
              </a:ext>
            </a:extLst>
          </p:cNvPr>
          <p:cNvSpPr>
            <a:spLocks noGrp="1"/>
          </p:cNvSpPr>
          <p:nvPr>
            <p:ph type="body" sz="quarter" idx="15" hasCustomPrompt="1"/>
          </p:nvPr>
        </p:nvSpPr>
        <p:spPr>
          <a:xfrm>
            <a:off x="501627" y="2986248"/>
            <a:ext cx="5370513" cy="515937"/>
          </a:xfrm>
          <a:prstGeom prst="rect">
            <a:avLst/>
          </a:prstGeom>
        </p:spPr>
        <p:txBody>
          <a:bodyPr anchor="ctr">
            <a:normAutofit/>
          </a:bodyPr>
          <a:lstStyle>
            <a:lvl1pPr marL="0" indent="0">
              <a:buNone/>
              <a:defRPr sz="1600" b="1"/>
            </a:lvl1pPr>
          </a:lstStyle>
          <a:p>
            <a:pPr lvl="0"/>
            <a:r>
              <a:rPr lang="en-US"/>
              <a:t>&lt;Summary text on 1-2 lines&gt;</a:t>
            </a:r>
            <a:endParaRPr lang="en-GB"/>
          </a:p>
        </p:txBody>
      </p:sp>
      <p:pic>
        <p:nvPicPr>
          <p:cNvPr id="46" name="Picture 45">
            <a:extLst>
              <a:ext uri="{FF2B5EF4-FFF2-40B4-BE49-F238E27FC236}">
                <a16:creationId xmlns:a16="http://schemas.microsoft.com/office/drawing/2014/main" id="{701DAF3D-511A-477D-884A-D674062B749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0289" y="1550570"/>
            <a:ext cx="899160" cy="899160"/>
          </a:xfrm>
          <a:prstGeom prst="rect">
            <a:avLst/>
          </a:prstGeom>
        </p:spPr>
      </p:pic>
      <p:pic>
        <p:nvPicPr>
          <p:cNvPr id="47" name="Picture 46">
            <a:extLst>
              <a:ext uri="{FF2B5EF4-FFF2-40B4-BE49-F238E27FC236}">
                <a16:creationId xmlns:a16="http://schemas.microsoft.com/office/drawing/2014/main" id="{ACB3E2AE-C34F-46D7-947D-A7D800D82F5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51257" y="1548052"/>
            <a:ext cx="899160" cy="899160"/>
          </a:xfrm>
          <a:prstGeom prst="rect">
            <a:avLst/>
          </a:prstGeom>
        </p:spPr>
      </p:pic>
      <p:sp>
        <p:nvSpPr>
          <p:cNvPr id="48" name="Text Placeholder 9">
            <a:extLst>
              <a:ext uri="{FF2B5EF4-FFF2-40B4-BE49-F238E27FC236}">
                <a16:creationId xmlns:a16="http://schemas.microsoft.com/office/drawing/2014/main" id="{358C7509-E5D0-4F9B-8618-D6C586E1EAB3}"/>
              </a:ext>
            </a:extLst>
          </p:cNvPr>
          <p:cNvSpPr>
            <a:spLocks noGrp="1"/>
          </p:cNvSpPr>
          <p:nvPr>
            <p:ph type="body" sz="quarter" idx="36" hasCustomPrompt="1"/>
          </p:nvPr>
        </p:nvSpPr>
        <p:spPr>
          <a:xfrm>
            <a:off x="518132" y="443924"/>
            <a:ext cx="11155736" cy="757533"/>
          </a:xfrm>
          <a:prstGeom prst="rect">
            <a:avLst/>
          </a:prstGeom>
        </p:spPr>
        <p:txBody>
          <a:bodyPr/>
          <a:lstStyle>
            <a:lvl1pPr marL="0" indent="0">
              <a:buNone/>
              <a:defRPr sz="3600">
                <a:solidFill>
                  <a:srgbClr val="EE7D00"/>
                </a:solidFill>
                <a:latin typeface="Rockwell" panose="02060603020205020403" pitchFamily="18" charset="0"/>
              </a:defRPr>
            </a:lvl1pPr>
            <a:lvl2pPr>
              <a:defRPr>
                <a:latin typeface="Rockwell Extra Bold" panose="02060903040505020403" pitchFamily="18" charset="0"/>
              </a:defRPr>
            </a:lvl2pPr>
            <a:lvl3pPr>
              <a:defRPr>
                <a:latin typeface="Rockwell Extra Bold" panose="02060903040505020403" pitchFamily="18" charset="0"/>
              </a:defRPr>
            </a:lvl3pPr>
            <a:lvl4pPr>
              <a:defRPr>
                <a:latin typeface="Rockwell Extra Bold" panose="02060903040505020403" pitchFamily="18" charset="0"/>
              </a:defRPr>
            </a:lvl4pPr>
            <a:lvl5pPr>
              <a:defRPr>
                <a:latin typeface="Rockwell Extra Bold" panose="02060903040505020403" pitchFamily="18" charset="0"/>
              </a:defRPr>
            </a:lvl5pPr>
          </a:lstStyle>
          <a:p>
            <a:pPr lvl="0"/>
            <a:r>
              <a:rPr lang="en-GB"/>
              <a:t>&lt;Technology&gt;: Opportunities &amp; risks</a:t>
            </a:r>
          </a:p>
        </p:txBody>
      </p:sp>
      <p:sp>
        <p:nvSpPr>
          <p:cNvPr id="4" name="Text Placeholder 3">
            <a:extLst>
              <a:ext uri="{FF2B5EF4-FFF2-40B4-BE49-F238E27FC236}">
                <a16:creationId xmlns:a16="http://schemas.microsoft.com/office/drawing/2014/main" id="{60CD50A2-242B-43C6-89A3-8666866870B5}"/>
              </a:ext>
            </a:extLst>
          </p:cNvPr>
          <p:cNvSpPr>
            <a:spLocks noGrp="1"/>
          </p:cNvSpPr>
          <p:nvPr>
            <p:ph type="body" sz="quarter" idx="37"/>
          </p:nvPr>
        </p:nvSpPr>
        <p:spPr>
          <a:xfrm>
            <a:off x="501650" y="3538622"/>
            <a:ext cx="5370513" cy="2185895"/>
          </a:xfrm>
          <a:prstGeom prst="rect">
            <a:avLst/>
          </a:prstGeom>
        </p:spPr>
        <p:txBody>
          <a:bodyPr/>
          <a:lstStyle>
            <a:lvl1pPr marL="228600" indent="-228600">
              <a:buClr>
                <a:srgbClr val="EE7D00"/>
              </a:buClr>
              <a:buFont typeface="Wingdings" panose="05000000000000000000" pitchFamily="2" charset="2"/>
              <a:buChar char="§"/>
              <a:defRPr sz="1600"/>
            </a:lvl1pPr>
            <a:lvl2pPr marL="685800" indent="-228600">
              <a:buFont typeface="Wingdings" panose="05000000000000000000" pitchFamily="2" charset="2"/>
              <a:buChar char="§"/>
              <a:defRPr sz="1400"/>
            </a:lvl2pPr>
            <a:lvl3pPr marL="1143000" indent="-228600">
              <a:buFont typeface="Wingdings" panose="05000000000000000000" pitchFamily="2" charset="2"/>
              <a:buChar char="§"/>
              <a:defRPr sz="1200"/>
            </a:lvl3pPr>
            <a:lvl4pPr marL="1600200" indent="-228600">
              <a:buFont typeface="Wingdings" panose="05000000000000000000" pitchFamily="2" charset="2"/>
              <a:buChar char="§"/>
              <a:defRPr sz="1100"/>
            </a:lvl4pPr>
            <a:lvl5pPr marL="2057400" indent="-228600">
              <a:buFont typeface="Wingdings" panose="05000000000000000000" pitchFamily="2" charset="2"/>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9" name="Text Placeholder 2">
            <a:extLst>
              <a:ext uri="{FF2B5EF4-FFF2-40B4-BE49-F238E27FC236}">
                <a16:creationId xmlns:a16="http://schemas.microsoft.com/office/drawing/2014/main" id="{E2B57EAF-4888-44DC-A007-79CD0F9CA585}"/>
              </a:ext>
            </a:extLst>
          </p:cNvPr>
          <p:cNvSpPr>
            <a:spLocks noGrp="1"/>
          </p:cNvSpPr>
          <p:nvPr>
            <p:ph type="body" sz="quarter" idx="38" hasCustomPrompt="1"/>
          </p:nvPr>
        </p:nvSpPr>
        <p:spPr>
          <a:xfrm>
            <a:off x="6303355" y="2571037"/>
            <a:ext cx="5370513" cy="400050"/>
          </a:xfrm>
          <a:prstGeom prst="rect">
            <a:avLst/>
          </a:prstGeom>
        </p:spPr>
        <p:txBody>
          <a:bodyPr/>
          <a:lstStyle>
            <a:lvl1pPr marL="0" indent="0">
              <a:buNone/>
              <a:defRPr sz="2000" b="1">
                <a:solidFill>
                  <a:srgbClr val="EE7D00"/>
                </a:solidFill>
              </a:defRPr>
            </a:lvl1pPr>
          </a:lstStyle>
          <a:p>
            <a:pPr lvl="0"/>
            <a:r>
              <a:rPr lang="en-GB"/>
              <a:t>Risks</a:t>
            </a:r>
          </a:p>
        </p:txBody>
      </p:sp>
      <p:sp>
        <p:nvSpPr>
          <p:cNvPr id="50" name="Text Placeholder 7">
            <a:extLst>
              <a:ext uri="{FF2B5EF4-FFF2-40B4-BE49-F238E27FC236}">
                <a16:creationId xmlns:a16="http://schemas.microsoft.com/office/drawing/2014/main" id="{F390CADB-07A9-4CE5-B281-36A18D804E5F}"/>
              </a:ext>
            </a:extLst>
          </p:cNvPr>
          <p:cNvSpPr>
            <a:spLocks noGrp="1"/>
          </p:cNvSpPr>
          <p:nvPr>
            <p:ph type="body" sz="quarter" idx="39" hasCustomPrompt="1"/>
          </p:nvPr>
        </p:nvSpPr>
        <p:spPr>
          <a:xfrm>
            <a:off x="6303356" y="2992118"/>
            <a:ext cx="5370513" cy="515937"/>
          </a:xfrm>
          <a:prstGeom prst="rect">
            <a:avLst/>
          </a:prstGeom>
        </p:spPr>
        <p:txBody>
          <a:bodyPr anchor="ctr">
            <a:normAutofit/>
          </a:bodyPr>
          <a:lstStyle>
            <a:lvl1pPr marL="0" indent="0">
              <a:buNone/>
              <a:defRPr sz="1600" b="1"/>
            </a:lvl1pPr>
          </a:lstStyle>
          <a:p>
            <a:pPr lvl="0"/>
            <a:r>
              <a:rPr lang="en-US"/>
              <a:t>&lt;Summary text on 1-2 lines&gt;</a:t>
            </a:r>
            <a:endParaRPr lang="en-GB"/>
          </a:p>
        </p:txBody>
      </p:sp>
      <p:sp>
        <p:nvSpPr>
          <p:cNvPr id="51" name="Text Placeholder 3">
            <a:extLst>
              <a:ext uri="{FF2B5EF4-FFF2-40B4-BE49-F238E27FC236}">
                <a16:creationId xmlns:a16="http://schemas.microsoft.com/office/drawing/2014/main" id="{2CFB9619-1D91-4E03-9977-69A3BB80C567}"/>
              </a:ext>
            </a:extLst>
          </p:cNvPr>
          <p:cNvSpPr>
            <a:spLocks noGrp="1"/>
          </p:cNvSpPr>
          <p:nvPr>
            <p:ph type="body" sz="quarter" idx="40"/>
          </p:nvPr>
        </p:nvSpPr>
        <p:spPr>
          <a:xfrm>
            <a:off x="6303379" y="3544492"/>
            <a:ext cx="5370513" cy="2185895"/>
          </a:xfrm>
          <a:prstGeom prst="rect">
            <a:avLst/>
          </a:prstGeom>
        </p:spPr>
        <p:txBody>
          <a:bodyPr/>
          <a:lstStyle>
            <a:lvl1pPr marL="228600" indent="-228600">
              <a:buClr>
                <a:srgbClr val="EE7D00"/>
              </a:buClr>
              <a:buFont typeface="Wingdings" panose="05000000000000000000" pitchFamily="2" charset="2"/>
              <a:buChar char="§"/>
              <a:defRPr sz="1600"/>
            </a:lvl1pPr>
            <a:lvl2pPr marL="685800" indent="-228600">
              <a:buFont typeface="Wingdings" panose="05000000000000000000" pitchFamily="2" charset="2"/>
              <a:buChar char="§"/>
              <a:defRPr sz="1400"/>
            </a:lvl2pPr>
            <a:lvl3pPr marL="1143000" indent="-228600">
              <a:buFont typeface="Wingdings" panose="05000000000000000000" pitchFamily="2" charset="2"/>
              <a:buChar char="§"/>
              <a:defRPr sz="1200"/>
            </a:lvl3pPr>
            <a:lvl4pPr marL="1600200" indent="-228600">
              <a:buFont typeface="Wingdings" panose="05000000000000000000" pitchFamily="2" charset="2"/>
              <a:buChar char="§"/>
              <a:defRPr sz="1100"/>
            </a:lvl4pPr>
            <a:lvl5pPr marL="2057400" indent="-228600">
              <a:buFont typeface="Wingdings" panose="05000000000000000000" pitchFamily="2" charset="2"/>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35286141"/>
      </p:ext>
    </p:extLst>
  </p:cSld>
  <p:clrMapOvr>
    <a:masterClrMapping/>
  </p:clrMapOvr>
  <p:extLst>
    <p:ext uri="{DCECCB84-F9BA-43D5-87BE-67443E8EF086}">
      <p15:sldGuideLst xmlns:p15="http://schemas.microsoft.com/office/powerpoint/2012/main">
        <p15:guide id="1" orient="horz" pos="2160">
          <p15:clr>
            <a:srgbClr val="FBAE40"/>
          </p15:clr>
        </p15:guide>
        <p15:guide id="2" pos="14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1 CONTENT LOGO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B84311F6-8DC3-4113-852D-3343ACE38BAF}"/>
              </a:ext>
            </a:extLst>
          </p:cNvPr>
          <p:cNvSpPr>
            <a:spLocks noGrp="1"/>
          </p:cNvSpPr>
          <p:nvPr>
            <p:ph type="body" sz="quarter" idx="36" hasCustomPrompt="1"/>
          </p:nvPr>
        </p:nvSpPr>
        <p:spPr>
          <a:xfrm>
            <a:off x="518132" y="443924"/>
            <a:ext cx="11155736" cy="757533"/>
          </a:xfrm>
          <a:prstGeom prst="rect">
            <a:avLst/>
          </a:prstGeom>
        </p:spPr>
        <p:txBody>
          <a:bodyPr/>
          <a:lstStyle>
            <a:lvl1pPr marL="0" indent="0">
              <a:buNone/>
              <a:defRPr sz="3600">
                <a:solidFill>
                  <a:srgbClr val="EE7D00"/>
                </a:solidFill>
                <a:latin typeface="Rockwell" panose="02060603020205020403" pitchFamily="18" charset="0"/>
              </a:defRPr>
            </a:lvl1pPr>
            <a:lvl2pPr>
              <a:defRPr>
                <a:latin typeface="Rockwell Extra Bold" panose="02060903040505020403" pitchFamily="18" charset="0"/>
              </a:defRPr>
            </a:lvl2pPr>
            <a:lvl3pPr>
              <a:defRPr>
                <a:latin typeface="Rockwell Extra Bold" panose="02060903040505020403" pitchFamily="18" charset="0"/>
              </a:defRPr>
            </a:lvl3pPr>
            <a:lvl4pPr>
              <a:defRPr>
                <a:latin typeface="Rockwell Extra Bold" panose="02060903040505020403" pitchFamily="18" charset="0"/>
              </a:defRPr>
            </a:lvl4pPr>
            <a:lvl5pPr>
              <a:defRPr>
                <a:latin typeface="Rockwell Extra Bold" panose="02060903040505020403" pitchFamily="18" charset="0"/>
              </a:defRPr>
            </a:lvl5pPr>
          </a:lstStyle>
          <a:p>
            <a:pPr lvl="0"/>
            <a:r>
              <a:rPr lang="en-GB"/>
              <a:t>&lt;Title&gt;</a:t>
            </a:r>
          </a:p>
        </p:txBody>
      </p:sp>
      <p:sp>
        <p:nvSpPr>
          <p:cNvPr id="7" name="Content Placeholder 2">
            <a:extLst>
              <a:ext uri="{FF2B5EF4-FFF2-40B4-BE49-F238E27FC236}">
                <a16:creationId xmlns:a16="http://schemas.microsoft.com/office/drawing/2014/main" id="{B2FFAD61-DF5F-4C61-B63F-8C79CA7DBCC5}"/>
              </a:ext>
            </a:extLst>
          </p:cNvPr>
          <p:cNvSpPr>
            <a:spLocks noGrp="1"/>
          </p:cNvSpPr>
          <p:nvPr>
            <p:ph sz="quarter" idx="38"/>
          </p:nvPr>
        </p:nvSpPr>
        <p:spPr>
          <a:xfrm>
            <a:off x="518133" y="1590184"/>
            <a:ext cx="11155735" cy="4144043"/>
          </a:xfrm>
          <a:prstGeom prst="rect">
            <a:avLst/>
          </a:prstGeom>
        </p:spPr>
        <p:txBody>
          <a:bodyPr/>
          <a:lstStyle>
            <a:lvl1pPr marL="228600" indent="-228600">
              <a:buClr>
                <a:srgbClr val="EE7D00"/>
              </a:buClr>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50032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2 CONTENT LOGO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B84311F6-8DC3-4113-852D-3343ACE38BAF}"/>
              </a:ext>
            </a:extLst>
          </p:cNvPr>
          <p:cNvSpPr>
            <a:spLocks noGrp="1"/>
          </p:cNvSpPr>
          <p:nvPr>
            <p:ph type="body" sz="quarter" idx="36" hasCustomPrompt="1"/>
          </p:nvPr>
        </p:nvSpPr>
        <p:spPr>
          <a:xfrm>
            <a:off x="518132" y="443924"/>
            <a:ext cx="11155736" cy="757533"/>
          </a:xfrm>
          <a:prstGeom prst="rect">
            <a:avLst/>
          </a:prstGeom>
        </p:spPr>
        <p:txBody>
          <a:bodyPr/>
          <a:lstStyle>
            <a:lvl1pPr marL="0" indent="0">
              <a:buNone/>
              <a:defRPr sz="3600">
                <a:solidFill>
                  <a:srgbClr val="EE7D00"/>
                </a:solidFill>
                <a:latin typeface="Rockwell" panose="02060603020205020403" pitchFamily="18" charset="0"/>
              </a:defRPr>
            </a:lvl1pPr>
            <a:lvl2pPr>
              <a:defRPr>
                <a:latin typeface="Rockwell Extra Bold" panose="02060903040505020403" pitchFamily="18" charset="0"/>
              </a:defRPr>
            </a:lvl2pPr>
            <a:lvl3pPr>
              <a:defRPr>
                <a:latin typeface="Rockwell Extra Bold" panose="02060903040505020403" pitchFamily="18" charset="0"/>
              </a:defRPr>
            </a:lvl3pPr>
            <a:lvl4pPr>
              <a:defRPr>
                <a:latin typeface="Rockwell Extra Bold" panose="02060903040505020403" pitchFamily="18" charset="0"/>
              </a:defRPr>
            </a:lvl4pPr>
            <a:lvl5pPr>
              <a:defRPr>
                <a:latin typeface="Rockwell Extra Bold" panose="02060903040505020403" pitchFamily="18" charset="0"/>
              </a:defRPr>
            </a:lvl5pPr>
          </a:lstStyle>
          <a:p>
            <a:pPr lvl="0"/>
            <a:r>
              <a:rPr lang="en-GB"/>
              <a:t>&lt;Title&gt;</a:t>
            </a:r>
          </a:p>
        </p:txBody>
      </p:sp>
      <p:sp>
        <p:nvSpPr>
          <p:cNvPr id="3" name="Content Placeholder 2">
            <a:extLst>
              <a:ext uri="{FF2B5EF4-FFF2-40B4-BE49-F238E27FC236}">
                <a16:creationId xmlns:a16="http://schemas.microsoft.com/office/drawing/2014/main" id="{2AC18B7C-3B8D-43A3-B5AB-F1ABFE3F4F45}"/>
              </a:ext>
            </a:extLst>
          </p:cNvPr>
          <p:cNvSpPr>
            <a:spLocks noGrp="1"/>
          </p:cNvSpPr>
          <p:nvPr>
            <p:ph sz="quarter" idx="38"/>
          </p:nvPr>
        </p:nvSpPr>
        <p:spPr>
          <a:xfrm>
            <a:off x="518133" y="1590184"/>
            <a:ext cx="5361373" cy="4144043"/>
          </a:xfrm>
          <a:prstGeom prst="rect">
            <a:avLst/>
          </a:prstGeom>
        </p:spPr>
        <p:txBody>
          <a:bodyPr/>
          <a:lstStyle>
            <a:lvl1pPr marL="228600" indent="-228600">
              <a:buClr>
                <a:srgbClr val="EE7D00"/>
              </a:buClr>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54A845A0-2FB4-4614-8C3A-59C57E1D0A9B}"/>
              </a:ext>
            </a:extLst>
          </p:cNvPr>
          <p:cNvSpPr>
            <a:spLocks noGrp="1"/>
          </p:cNvSpPr>
          <p:nvPr>
            <p:ph sz="quarter" idx="39"/>
          </p:nvPr>
        </p:nvSpPr>
        <p:spPr>
          <a:xfrm>
            <a:off x="6312496" y="1590184"/>
            <a:ext cx="5361373" cy="4144043"/>
          </a:xfrm>
          <a:prstGeom prst="rect">
            <a:avLst/>
          </a:prstGeom>
        </p:spPr>
        <p:txBody>
          <a:bodyPr/>
          <a:lstStyle>
            <a:lvl1pPr marL="228600" indent="-228600">
              <a:buClr>
                <a:srgbClr val="EE7D00"/>
              </a:buClr>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7471594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5"/>
        <p:cNvGrpSpPr/>
        <p:nvPr/>
      </p:nvGrpSpPr>
      <p:grpSpPr>
        <a:xfrm>
          <a:off x="0" y="0"/>
          <a:ext cx="0" cy="0"/>
          <a:chOff x="0" y="0"/>
          <a:chExt cx="0" cy="0"/>
        </a:xfrm>
      </p:grpSpPr>
      <p:sp>
        <p:nvSpPr>
          <p:cNvPr id="206" name="Google Shape;206;gb2f77a899d_0_355"/>
          <p:cNvSpPr txBox="1">
            <a:spLocks noGrp="1"/>
          </p:cNvSpPr>
          <p:nvPr>
            <p:ph type="dt" idx="10"/>
          </p:nvPr>
        </p:nvSpPr>
        <p:spPr>
          <a:xfrm>
            <a:off x="7605951" y="5956137"/>
            <a:ext cx="28449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gb2f77a899d_0_355"/>
          <p:cNvSpPr txBox="1">
            <a:spLocks noGrp="1"/>
          </p:cNvSpPr>
          <p:nvPr>
            <p:ph type="ftr" idx="11"/>
          </p:nvPr>
        </p:nvSpPr>
        <p:spPr>
          <a:xfrm>
            <a:off x="581192" y="5951811"/>
            <a:ext cx="69171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gb2f77a899d_0_355"/>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44496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1 CONTENT">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B84311F6-8DC3-4113-852D-3343ACE38BAF}"/>
              </a:ext>
            </a:extLst>
          </p:cNvPr>
          <p:cNvSpPr>
            <a:spLocks noGrp="1"/>
          </p:cNvSpPr>
          <p:nvPr>
            <p:ph type="body" sz="quarter" idx="36" hasCustomPrompt="1"/>
          </p:nvPr>
        </p:nvSpPr>
        <p:spPr>
          <a:xfrm>
            <a:off x="518132" y="443924"/>
            <a:ext cx="11155736" cy="757533"/>
          </a:xfrm>
          <a:prstGeom prst="rect">
            <a:avLst/>
          </a:prstGeom>
        </p:spPr>
        <p:txBody>
          <a:bodyPr/>
          <a:lstStyle>
            <a:lvl1pPr marL="0" indent="0">
              <a:buNone/>
              <a:defRPr sz="3600">
                <a:solidFill>
                  <a:srgbClr val="EE7D00"/>
                </a:solidFill>
                <a:latin typeface="Rockwell" panose="02060603020205020403" pitchFamily="18" charset="0"/>
              </a:defRPr>
            </a:lvl1pPr>
            <a:lvl2pPr>
              <a:defRPr>
                <a:latin typeface="Rockwell Extra Bold" panose="02060903040505020403" pitchFamily="18" charset="0"/>
              </a:defRPr>
            </a:lvl2pPr>
            <a:lvl3pPr>
              <a:defRPr>
                <a:latin typeface="Rockwell Extra Bold" panose="02060903040505020403" pitchFamily="18" charset="0"/>
              </a:defRPr>
            </a:lvl3pPr>
            <a:lvl4pPr>
              <a:defRPr>
                <a:latin typeface="Rockwell Extra Bold" panose="02060903040505020403" pitchFamily="18" charset="0"/>
              </a:defRPr>
            </a:lvl4pPr>
            <a:lvl5pPr>
              <a:defRPr>
                <a:latin typeface="Rockwell Extra Bold" panose="02060903040505020403" pitchFamily="18" charset="0"/>
              </a:defRPr>
            </a:lvl5pPr>
          </a:lstStyle>
          <a:p>
            <a:pPr lvl="0"/>
            <a:r>
              <a:rPr lang="en-GB"/>
              <a:t>&lt;Title&gt;</a:t>
            </a:r>
          </a:p>
        </p:txBody>
      </p:sp>
      <p:sp>
        <p:nvSpPr>
          <p:cNvPr id="7" name="Content Placeholder 2">
            <a:extLst>
              <a:ext uri="{FF2B5EF4-FFF2-40B4-BE49-F238E27FC236}">
                <a16:creationId xmlns:a16="http://schemas.microsoft.com/office/drawing/2014/main" id="{B2FFAD61-DF5F-4C61-B63F-8C79CA7DBCC5}"/>
              </a:ext>
            </a:extLst>
          </p:cNvPr>
          <p:cNvSpPr>
            <a:spLocks noGrp="1"/>
          </p:cNvSpPr>
          <p:nvPr>
            <p:ph sz="quarter" idx="38"/>
          </p:nvPr>
        </p:nvSpPr>
        <p:spPr>
          <a:xfrm>
            <a:off x="518133" y="1590184"/>
            <a:ext cx="11155735" cy="4144043"/>
          </a:xfrm>
          <a:prstGeom prst="rect">
            <a:avLst/>
          </a:prstGeom>
        </p:spPr>
        <p:txBody>
          <a:bodyPr/>
          <a:lstStyle>
            <a:lvl1pPr marL="228600" indent="-228600">
              <a:buClr>
                <a:srgbClr val="EE7D00"/>
              </a:buClr>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725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2 CONTENT">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B84311F6-8DC3-4113-852D-3343ACE38BAF}"/>
              </a:ext>
            </a:extLst>
          </p:cNvPr>
          <p:cNvSpPr>
            <a:spLocks noGrp="1"/>
          </p:cNvSpPr>
          <p:nvPr>
            <p:ph type="body" sz="quarter" idx="36" hasCustomPrompt="1"/>
          </p:nvPr>
        </p:nvSpPr>
        <p:spPr>
          <a:xfrm>
            <a:off x="518132" y="443924"/>
            <a:ext cx="11155736" cy="757533"/>
          </a:xfrm>
          <a:prstGeom prst="rect">
            <a:avLst/>
          </a:prstGeom>
        </p:spPr>
        <p:txBody>
          <a:bodyPr/>
          <a:lstStyle>
            <a:lvl1pPr marL="0" indent="0">
              <a:buNone/>
              <a:defRPr sz="3600">
                <a:solidFill>
                  <a:srgbClr val="EE7D00"/>
                </a:solidFill>
                <a:latin typeface="Rockwell" panose="02060603020205020403" pitchFamily="18" charset="0"/>
              </a:defRPr>
            </a:lvl1pPr>
            <a:lvl2pPr>
              <a:defRPr>
                <a:latin typeface="Rockwell Extra Bold" panose="02060903040505020403" pitchFamily="18" charset="0"/>
              </a:defRPr>
            </a:lvl2pPr>
            <a:lvl3pPr>
              <a:defRPr>
                <a:latin typeface="Rockwell Extra Bold" panose="02060903040505020403" pitchFamily="18" charset="0"/>
              </a:defRPr>
            </a:lvl3pPr>
            <a:lvl4pPr>
              <a:defRPr>
                <a:latin typeface="Rockwell Extra Bold" panose="02060903040505020403" pitchFamily="18" charset="0"/>
              </a:defRPr>
            </a:lvl4pPr>
            <a:lvl5pPr>
              <a:defRPr>
                <a:latin typeface="Rockwell Extra Bold" panose="02060903040505020403" pitchFamily="18" charset="0"/>
              </a:defRPr>
            </a:lvl5pPr>
          </a:lstStyle>
          <a:p>
            <a:pPr lvl="0"/>
            <a:r>
              <a:rPr lang="en-GB"/>
              <a:t>&lt;Title&gt;</a:t>
            </a:r>
          </a:p>
        </p:txBody>
      </p:sp>
      <p:sp>
        <p:nvSpPr>
          <p:cNvPr id="3" name="Content Placeholder 2">
            <a:extLst>
              <a:ext uri="{FF2B5EF4-FFF2-40B4-BE49-F238E27FC236}">
                <a16:creationId xmlns:a16="http://schemas.microsoft.com/office/drawing/2014/main" id="{2AC18B7C-3B8D-43A3-B5AB-F1ABFE3F4F45}"/>
              </a:ext>
            </a:extLst>
          </p:cNvPr>
          <p:cNvSpPr>
            <a:spLocks noGrp="1"/>
          </p:cNvSpPr>
          <p:nvPr>
            <p:ph sz="quarter" idx="38"/>
          </p:nvPr>
        </p:nvSpPr>
        <p:spPr>
          <a:xfrm>
            <a:off x="518133" y="1590184"/>
            <a:ext cx="5361373" cy="4144043"/>
          </a:xfrm>
          <a:prstGeom prst="rect">
            <a:avLst/>
          </a:prstGeom>
        </p:spPr>
        <p:txBody>
          <a:bodyPr/>
          <a:lstStyle>
            <a:lvl1pPr marL="228600" indent="-228600">
              <a:buClr>
                <a:srgbClr val="EE7D00"/>
              </a:buClr>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54A845A0-2FB4-4614-8C3A-59C57E1D0A9B}"/>
              </a:ext>
            </a:extLst>
          </p:cNvPr>
          <p:cNvSpPr>
            <a:spLocks noGrp="1"/>
          </p:cNvSpPr>
          <p:nvPr>
            <p:ph sz="quarter" idx="39"/>
          </p:nvPr>
        </p:nvSpPr>
        <p:spPr>
          <a:xfrm>
            <a:off x="6312496" y="1590184"/>
            <a:ext cx="5361373" cy="4144043"/>
          </a:xfrm>
          <a:prstGeom prst="rect">
            <a:avLst/>
          </a:prstGeom>
        </p:spPr>
        <p:txBody>
          <a:bodyPr/>
          <a:lstStyle>
            <a:lvl1pPr marL="228600" indent="-228600">
              <a:buClr>
                <a:srgbClr val="EE7D00"/>
              </a:buClr>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4860719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7EA373-75F8-499D-94BD-2E41A59EF273}"/>
              </a:ext>
            </a:extLst>
          </p:cNvPr>
          <p:cNvSpPr>
            <a:spLocks noGrp="1"/>
          </p:cNvSpPr>
          <p:nvPr>
            <p:ph sz="quarter" idx="16" hasCustomPrompt="1"/>
          </p:nvPr>
        </p:nvSpPr>
        <p:spPr>
          <a:xfrm>
            <a:off x="517525" y="1695450"/>
            <a:ext cx="11156343" cy="4081463"/>
          </a:xfrm>
          <a:prstGeom prst="rect">
            <a:avLst/>
          </a:prstGeom>
        </p:spPr>
        <p:txBody>
          <a:bodyPr>
            <a:normAutofit/>
          </a:bodyPr>
          <a:lstStyle>
            <a:lvl1pPr marL="265113" indent="-265113">
              <a:buClr>
                <a:srgbClr val="EE7D00"/>
              </a:buClr>
              <a:buFont typeface="Wingdings" panose="05000000000000000000" pitchFamily="2" charset="2"/>
              <a:buChar char="§"/>
              <a:defRPr/>
            </a:lvl1pPr>
          </a:lstStyle>
          <a:p>
            <a:pPr lvl="0"/>
            <a:r>
              <a:rPr lang="en-GB"/>
              <a:t>Graphical representation of what we’re talking about</a:t>
            </a:r>
          </a:p>
          <a:p>
            <a:pPr lvl="0"/>
            <a:r>
              <a:rPr lang="en-GB"/>
              <a:t>Acts sort of as a definitions page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24395" y="6069532"/>
            <a:ext cx="2855079" cy="713014"/>
          </a:xfrm>
          <a:prstGeom prst="rect">
            <a:avLst/>
          </a:prstGeom>
        </p:spPr>
      </p:pic>
      <p:cxnSp>
        <p:nvCxnSpPr>
          <p:cNvPr id="7" name="Straight Connector 6"/>
          <p:cNvCxnSpPr/>
          <p:nvPr userDrawn="1"/>
        </p:nvCxnSpPr>
        <p:spPr>
          <a:xfrm>
            <a:off x="212942" y="5924811"/>
            <a:ext cx="11799518" cy="0"/>
          </a:xfrm>
          <a:prstGeom prst="line">
            <a:avLst/>
          </a:prstGeom>
          <a:ln>
            <a:solidFill>
              <a:srgbClr val="E7792B"/>
            </a:solidFill>
          </a:ln>
        </p:spPr>
        <p:style>
          <a:lnRef idx="1">
            <a:schemeClr val="accent1"/>
          </a:lnRef>
          <a:fillRef idx="0">
            <a:schemeClr val="accent1"/>
          </a:fillRef>
          <a:effectRef idx="0">
            <a:schemeClr val="accent1"/>
          </a:effectRef>
          <a:fontRef idx="minor">
            <a:schemeClr val="tx1"/>
          </a:fontRef>
        </p:style>
      </p:cxnSp>
      <p:sp>
        <p:nvSpPr>
          <p:cNvPr id="35" name="Text Placeholder 9">
            <a:extLst>
              <a:ext uri="{FF2B5EF4-FFF2-40B4-BE49-F238E27FC236}">
                <a16:creationId xmlns:a16="http://schemas.microsoft.com/office/drawing/2014/main" id="{B8971A30-1C34-4D53-9852-718CA707040A}"/>
              </a:ext>
            </a:extLst>
          </p:cNvPr>
          <p:cNvSpPr>
            <a:spLocks noGrp="1"/>
          </p:cNvSpPr>
          <p:nvPr>
            <p:ph type="body" sz="quarter" idx="36" hasCustomPrompt="1"/>
          </p:nvPr>
        </p:nvSpPr>
        <p:spPr>
          <a:xfrm>
            <a:off x="518132" y="239205"/>
            <a:ext cx="11155736" cy="757533"/>
          </a:xfrm>
          <a:prstGeom prst="rect">
            <a:avLst/>
          </a:prstGeom>
        </p:spPr>
        <p:txBody>
          <a:bodyPr/>
          <a:lstStyle>
            <a:lvl1pPr marL="0" indent="0">
              <a:buNone/>
              <a:defRPr sz="3600">
                <a:solidFill>
                  <a:srgbClr val="EE7D00"/>
                </a:solidFill>
                <a:latin typeface="Rockwell" panose="02060603020205020403" pitchFamily="18" charset="0"/>
              </a:defRPr>
            </a:lvl1pPr>
            <a:lvl2pPr>
              <a:defRPr>
                <a:latin typeface="Rockwell Extra Bold" panose="02060903040505020403" pitchFamily="18" charset="0"/>
              </a:defRPr>
            </a:lvl2pPr>
            <a:lvl3pPr>
              <a:defRPr>
                <a:latin typeface="Rockwell Extra Bold" panose="02060903040505020403" pitchFamily="18" charset="0"/>
              </a:defRPr>
            </a:lvl3pPr>
            <a:lvl4pPr>
              <a:defRPr>
                <a:latin typeface="Rockwell Extra Bold" panose="02060903040505020403" pitchFamily="18" charset="0"/>
              </a:defRPr>
            </a:lvl4pPr>
            <a:lvl5pPr>
              <a:defRPr>
                <a:latin typeface="Rockwell Extra Bold" panose="02060903040505020403" pitchFamily="18" charset="0"/>
              </a:defRPr>
            </a:lvl5pPr>
          </a:lstStyle>
          <a:p>
            <a:pPr lvl="0"/>
            <a:r>
              <a:rPr lang="en-GB"/>
              <a:t>&lt;Technology&gt;: Introduction</a:t>
            </a:r>
          </a:p>
        </p:txBody>
      </p:sp>
    </p:spTree>
    <p:extLst>
      <p:ext uri="{BB962C8B-B14F-4D97-AF65-F5344CB8AC3E}">
        <p14:creationId xmlns:p14="http://schemas.microsoft.com/office/powerpoint/2010/main" val="1374600938"/>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14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AMEWOR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24395" y="6069532"/>
            <a:ext cx="2855079" cy="713014"/>
          </a:xfrm>
          <a:prstGeom prst="rect">
            <a:avLst/>
          </a:prstGeom>
        </p:spPr>
      </p:pic>
      <p:cxnSp>
        <p:nvCxnSpPr>
          <p:cNvPr id="7" name="Straight Connector 6"/>
          <p:cNvCxnSpPr/>
          <p:nvPr userDrawn="1"/>
        </p:nvCxnSpPr>
        <p:spPr>
          <a:xfrm>
            <a:off x="212942" y="5924811"/>
            <a:ext cx="11799518" cy="0"/>
          </a:xfrm>
          <a:prstGeom prst="line">
            <a:avLst/>
          </a:prstGeom>
          <a:ln>
            <a:solidFill>
              <a:srgbClr val="E7792B"/>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2C8D3AC3-72BC-4037-92F9-4E232DD07628}"/>
              </a:ext>
            </a:extLst>
          </p:cNvPr>
          <p:cNvSpPr>
            <a:spLocks noGrp="1"/>
          </p:cNvSpPr>
          <p:nvPr>
            <p:ph sz="quarter" idx="16" hasCustomPrompt="1"/>
          </p:nvPr>
        </p:nvSpPr>
        <p:spPr>
          <a:xfrm>
            <a:off x="517525" y="1695450"/>
            <a:ext cx="11156343" cy="4081463"/>
          </a:xfrm>
          <a:prstGeom prst="rect">
            <a:avLst/>
          </a:prstGeom>
        </p:spPr>
        <p:txBody>
          <a:bodyPr>
            <a:normAutofit/>
          </a:bodyPr>
          <a:lstStyle>
            <a:lvl1pPr marL="265113" indent="-265113">
              <a:buClr>
                <a:srgbClr val="F07F3C"/>
              </a:buClr>
              <a:buFont typeface="Wingdings" panose="05000000000000000000" pitchFamily="2" charset="2"/>
              <a:buChar char="§"/>
              <a:defRPr/>
            </a:lvl1pPr>
          </a:lstStyle>
          <a:p>
            <a:pPr lvl="0"/>
            <a:r>
              <a:rPr lang="en-GB"/>
              <a:t>How do we describe/explain this particular market. Free form slide.</a:t>
            </a:r>
          </a:p>
        </p:txBody>
      </p:sp>
      <p:sp>
        <p:nvSpPr>
          <p:cNvPr id="38" name="Text Placeholder 9">
            <a:extLst>
              <a:ext uri="{FF2B5EF4-FFF2-40B4-BE49-F238E27FC236}">
                <a16:creationId xmlns:a16="http://schemas.microsoft.com/office/drawing/2014/main" id="{F7BC86BE-6047-4028-9A9F-B55B1C764002}"/>
              </a:ext>
            </a:extLst>
          </p:cNvPr>
          <p:cNvSpPr>
            <a:spLocks noGrp="1"/>
          </p:cNvSpPr>
          <p:nvPr>
            <p:ph type="body" sz="quarter" idx="36" hasCustomPrompt="1"/>
          </p:nvPr>
        </p:nvSpPr>
        <p:spPr>
          <a:xfrm>
            <a:off x="518132" y="443924"/>
            <a:ext cx="11155736" cy="757533"/>
          </a:xfrm>
          <a:prstGeom prst="rect">
            <a:avLst/>
          </a:prstGeom>
        </p:spPr>
        <p:txBody>
          <a:bodyPr/>
          <a:lstStyle>
            <a:lvl1pPr marL="0" indent="0">
              <a:buNone/>
              <a:defRPr sz="3600">
                <a:solidFill>
                  <a:srgbClr val="EE7D00"/>
                </a:solidFill>
                <a:latin typeface="Rockwell" panose="02060603020205020403" pitchFamily="18" charset="0"/>
              </a:defRPr>
            </a:lvl1pPr>
            <a:lvl2pPr>
              <a:defRPr>
                <a:latin typeface="Rockwell Extra Bold" panose="02060903040505020403" pitchFamily="18" charset="0"/>
              </a:defRPr>
            </a:lvl2pPr>
            <a:lvl3pPr>
              <a:defRPr>
                <a:latin typeface="Rockwell Extra Bold" panose="02060903040505020403" pitchFamily="18" charset="0"/>
              </a:defRPr>
            </a:lvl3pPr>
            <a:lvl4pPr>
              <a:defRPr>
                <a:latin typeface="Rockwell Extra Bold" panose="02060903040505020403" pitchFamily="18" charset="0"/>
              </a:defRPr>
            </a:lvl4pPr>
            <a:lvl5pPr>
              <a:defRPr>
                <a:latin typeface="Rockwell Extra Bold" panose="02060903040505020403" pitchFamily="18" charset="0"/>
              </a:defRPr>
            </a:lvl5pPr>
          </a:lstStyle>
          <a:p>
            <a:pPr lvl="0"/>
            <a:r>
              <a:rPr lang="en-GB"/>
              <a:t>&lt;Technology&gt;: Framework</a:t>
            </a:r>
          </a:p>
        </p:txBody>
      </p:sp>
    </p:spTree>
    <p:extLst>
      <p:ext uri="{BB962C8B-B14F-4D97-AF65-F5344CB8AC3E}">
        <p14:creationId xmlns:p14="http://schemas.microsoft.com/office/powerpoint/2010/main" val="1541417540"/>
      </p:ext>
    </p:extLst>
  </p:cSld>
  <p:clrMapOvr>
    <a:masterClrMapping/>
  </p:clrMapOvr>
  <p:extLst>
    <p:ext uri="{DCECCB84-F9BA-43D5-87BE-67443E8EF086}">
      <p15:sldGuideLst xmlns:p15="http://schemas.microsoft.com/office/powerpoint/2012/main">
        <p15:guide id="1" orient="horz" pos="2160">
          <p15:clr>
            <a:srgbClr val="FBAE40"/>
          </p15:clr>
        </p15:guide>
        <p15:guide id="2" pos="14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OADMAP">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24395" y="6069532"/>
            <a:ext cx="2855079" cy="713014"/>
          </a:xfrm>
          <a:prstGeom prst="rect">
            <a:avLst/>
          </a:prstGeom>
        </p:spPr>
      </p:pic>
      <p:cxnSp>
        <p:nvCxnSpPr>
          <p:cNvPr id="7" name="Straight Connector 6"/>
          <p:cNvCxnSpPr/>
          <p:nvPr userDrawn="1"/>
        </p:nvCxnSpPr>
        <p:spPr>
          <a:xfrm>
            <a:off x="212942" y="5924811"/>
            <a:ext cx="11799518" cy="0"/>
          </a:xfrm>
          <a:prstGeom prst="line">
            <a:avLst/>
          </a:prstGeom>
          <a:ln>
            <a:solidFill>
              <a:srgbClr val="E7792B"/>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A9B3570-E7D9-4F6E-8EB7-6C6FEE0483A4}"/>
              </a:ext>
            </a:extLst>
          </p:cNvPr>
          <p:cNvSpPr>
            <a:spLocks noGrp="1"/>
          </p:cNvSpPr>
          <p:nvPr>
            <p:ph type="body" sz="quarter" idx="13" hasCustomPrompt="1"/>
          </p:nvPr>
        </p:nvSpPr>
        <p:spPr>
          <a:xfrm>
            <a:off x="515938" y="3499144"/>
            <a:ext cx="3355975" cy="1076325"/>
          </a:xfrm>
          <a:prstGeom prst="rect">
            <a:avLst/>
          </a:prstGeom>
        </p:spPr>
        <p:txBody>
          <a:bodyPr>
            <a:normAutofit/>
          </a:bodyPr>
          <a:lstStyle>
            <a:lvl1pPr marL="0" indent="0">
              <a:buNone/>
              <a:defRPr sz="1600"/>
            </a:lvl1pPr>
          </a:lstStyle>
          <a:p>
            <a:pPr lvl="0"/>
            <a:r>
              <a:rPr lang="en-US"/>
              <a:t>Blah blah blah blah blah blah blah blah blah blah blah blah blah blah blah blah blah blah blah blah blah blah blah</a:t>
            </a:r>
            <a:endParaRPr lang="en-GB"/>
          </a:p>
        </p:txBody>
      </p:sp>
      <p:sp>
        <p:nvSpPr>
          <p:cNvPr id="24" name="Text Placeholder 23">
            <a:extLst>
              <a:ext uri="{FF2B5EF4-FFF2-40B4-BE49-F238E27FC236}">
                <a16:creationId xmlns:a16="http://schemas.microsoft.com/office/drawing/2014/main" id="{3859E5D6-37C2-4762-938F-419AE4A5DDF9}"/>
              </a:ext>
            </a:extLst>
          </p:cNvPr>
          <p:cNvSpPr>
            <a:spLocks noGrp="1"/>
          </p:cNvSpPr>
          <p:nvPr>
            <p:ph type="body" sz="quarter" idx="16" hasCustomPrompt="1"/>
          </p:nvPr>
        </p:nvSpPr>
        <p:spPr>
          <a:xfrm>
            <a:off x="515902" y="2821158"/>
            <a:ext cx="3355974" cy="331070"/>
          </a:xfrm>
          <a:prstGeom prst="rect">
            <a:avLst/>
          </a:prstGeom>
        </p:spPr>
        <p:txBody>
          <a:bodyPr/>
          <a:lstStyle>
            <a:lvl1pPr marL="0" indent="0">
              <a:buNone/>
              <a:defRPr sz="2000">
                <a:latin typeface="+mj-lt"/>
              </a:defRPr>
            </a:lvl1pPr>
            <a:lvl3pPr marL="914400" indent="0">
              <a:buNone/>
              <a:defRPr/>
            </a:lvl3pPr>
          </a:lstStyle>
          <a:p>
            <a:pPr lvl="0"/>
            <a:r>
              <a:rPr lang="en-US"/>
              <a:t>2020</a:t>
            </a:r>
          </a:p>
        </p:txBody>
      </p:sp>
      <p:sp>
        <p:nvSpPr>
          <p:cNvPr id="26" name="Text Placeholder 25">
            <a:extLst>
              <a:ext uri="{FF2B5EF4-FFF2-40B4-BE49-F238E27FC236}">
                <a16:creationId xmlns:a16="http://schemas.microsoft.com/office/drawing/2014/main" id="{EB4D67FE-FC1D-4D99-807C-353B151E9289}"/>
              </a:ext>
            </a:extLst>
          </p:cNvPr>
          <p:cNvSpPr>
            <a:spLocks noGrp="1"/>
          </p:cNvSpPr>
          <p:nvPr>
            <p:ph type="body" sz="quarter" idx="17" hasCustomPrompt="1"/>
          </p:nvPr>
        </p:nvSpPr>
        <p:spPr>
          <a:xfrm>
            <a:off x="515938" y="3143444"/>
            <a:ext cx="3355975" cy="346075"/>
          </a:xfrm>
          <a:prstGeom prst="rect">
            <a:avLst/>
          </a:prstGeom>
        </p:spPr>
        <p:txBody>
          <a:bodyPr/>
          <a:lstStyle>
            <a:lvl1pPr marL="0" indent="0">
              <a:buNone/>
              <a:defRPr sz="2000" b="1">
                <a:solidFill>
                  <a:srgbClr val="EF7D00"/>
                </a:solidFill>
              </a:defRPr>
            </a:lvl1pPr>
          </a:lstStyle>
          <a:p>
            <a:pPr lvl="0"/>
            <a:r>
              <a:rPr lang="en-GB"/>
              <a:t>&lt;Item 1&gt;</a:t>
            </a:r>
          </a:p>
        </p:txBody>
      </p:sp>
      <p:sp>
        <p:nvSpPr>
          <p:cNvPr id="27" name="Text Placeholder 3">
            <a:extLst>
              <a:ext uri="{FF2B5EF4-FFF2-40B4-BE49-F238E27FC236}">
                <a16:creationId xmlns:a16="http://schemas.microsoft.com/office/drawing/2014/main" id="{1E06E445-723B-4A64-9C65-043E72C641EB}"/>
              </a:ext>
            </a:extLst>
          </p:cNvPr>
          <p:cNvSpPr>
            <a:spLocks noGrp="1"/>
          </p:cNvSpPr>
          <p:nvPr>
            <p:ph type="body" sz="quarter" idx="18" hasCustomPrompt="1"/>
          </p:nvPr>
        </p:nvSpPr>
        <p:spPr>
          <a:xfrm>
            <a:off x="4372267" y="3499144"/>
            <a:ext cx="3355975" cy="1076325"/>
          </a:xfrm>
          <a:prstGeom prst="rect">
            <a:avLst/>
          </a:prstGeom>
        </p:spPr>
        <p:txBody>
          <a:bodyPr>
            <a:normAutofit/>
          </a:bodyPr>
          <a:lstStyle>
            <a:lvl1pPr marL="0" indent="0">
              <a:buNone/>
              <a:defRPr sz="1600"/>
            </a:lvl1pPr>
          </a:lstStyle>
          <a:p>
            <a:pPr lvl="0"/>
            <a:r>
              <a:rPr lang="en-US"/>
              <a:t>Blah blah blah blah blah blah blah blah blah blah blah blah blah blah blah blah blah blah blah blah blah blah blah</a:t>
            </a:r>
            <a:endParaRPr lang="en-GB"/>
          </a:p>
        </p:txBody>
      </p:sp>
      <p:sp>
        <p:nvSpPr>
          <p:cNvPr id="28" name="Text Placeholder 23">
            <a:extLst>
              <a:ext uri="{FF2B5EF4-FFF2-40B4-BE49-F238E27FC236}">
                <a16:creationId xmlns:a16="http://schemas.microsoft.com/office/drawing/2014/main" id="{D53EF95C-B6C9-47AC-B8C1-A1CB657D17AC}"/>
              </a:ext>
            </a:extLst>
          </p:cNvPr>
          <p:cNvSpPr>
            <a:spLocks noGrp="1"/>
          </p:cNvSpPr>
          <p:nvPr>
            <p:ph type="body" sz="quarter" idx="19" hasCustomPrompt="1"/>
          </p:nvPr>
        </p:nvSpPr>
        <p:spPr>
          <a:xfrm>
            <a:off x="4372231" y="2821158"/>
            <a:ext cx="3355974" cy="331070"/>
          </a:xfrm>
          <a:prstGeom prst="rect">
            <a:avLst/>
          </a:prstGeom>
        </p:spPr>
        <p:txBody>
          <a:bodyPr/>
          <a:lstStyle>
            <a:lvl1pPr marL="0" indent="0">
              <a:buNone/>
              <a:defRPr sz="2000">
                <a:latin typeface="+mj-lt"/>
              </a:defRPr>
            </a:lvl1pPr>
            <a:lvl3pPr marL="914400" indent="0">
              <a:buNone/>
              <a:defRPr/>
            </a:lvl3pPr>
          </a:lstStyle>
          <a:p>
            <a:pPr lvl="0"/>
            <a:r>
              <a:rPr lang="en-US"/>
              <a:t>2025</a:t>
            </a:r>
          </a:p>
        </p:txBody>
      </p:sp>
      <p:sp>
        <p:nvSpPr>
          <p:cNvPr id="29" name="Text Placeholder 25">
            <a:extLst>
              <a:ext uri="{FF2B5EF4-FFF2-40B4-BE49-F238E27FC236}">
                <a16:creationId xmlns:a16="http://schemas.microsoft.com/office/drawing/2014/main" id="{39011BBC-B0CF-443B-9433-4442D5FDCAEA}"/>
              </a:ext>
            </a:extLst>
          </p:cNvPr>
          <p:cNvSpPr>
            <a:spLocks noGrp="1"/>
          </p:cNvSpPr>
          <p:nvPr>
            <p:ph type="body" sz="quarter" idx="20" hasCustomPrompt="1"/>
          </p:nvPr>
        </p:nvSpPr>
        <p:spPr>
          <a:xfrm>
            <a:off x="4372267" y="3143444"/>
            <a:ext cx="3355975" cy="346075"/>
          </a:xfrm>
          <a:prstGeom prst="rect">
            <a:avLst/>
          </a:prstGeom>
        </p:spPr>
        <p:txBody>
          <a:bodyPr/>
          <a:lstStyle>
            <a:lvl1pPr marL="0" indent="0">
              <a:buNone/>
              <a:defRPr sz="2000" b="1">
                <a:solidFill>
                  <a:srgbClr val="EF7D00"/>
                </a:solidFill>
              </a:defRPr>
            </a:lvl1pPr>
          </a:lstStyle>
          <a:p>
            <a:pPr lvl="0"/>
            <a:r>
              <a:rPr lang="en-GB"/>
              <a:t>&lt;Item 2&gt;</a:t>
            </a:r>
          </a:p>
        </p:txBody>
      </p:sp>
      <p:sp>
        <p:nvSpPr>
          <p:cNvPr id="30" name="Text Placeholder 3">
            <a:extLst>
              <a:ext uri="{FF2B5EF4-FFF2-40B4-BE49-F238E27FC236}">
                <a16:creationId xmlns:a16="http://schemas.microsoft.com/office/drawing/2014/main" id="{288100FC-2328-44E6-A98A-A4166CA90FA2}"/>
              </a:ext>
            </a:extLst>
          </p:cNvPr>
          <p:cNvSpPr>
            <a:spLocks noGrp="1"/>
          </p:cNvSpPr>
          <p:nvPr>
            <p:ph type="body" sz="quarter" idx="21" hasCustomPrompt="1"/>
          </p:nvPr>
        </p:nvSpPr>
        <p:spPr>
          <a:xfrm>
            <a:off x="8469680" y="3499144"/>
            <a:ext cx="3355975" cy="1076325"/>
          </a:xfrm>
          <a:prstGeom prst="rect">
            <a:avLst/>
          </a:prstGeom>
        </p:spPr>
        <p:txBody>
          <a:bodyPr>
            <a:normAutofit/>
          </a:bodyPr>
          <a:lstStyle>
            <a:lvl1pPr marL="0" indent="0">
              <a:buNone/>
              <a:defRPr sz="1600"/>
            </a:lvl1pPr>
          </a:lstStyle>
          <a:p>
            <a:pPr lvl="0"/>
            <a:r>
              <a:rPr lang="en-US"/>
              <a:t>Blah blah blah blah blah blah blah blah blah blah blah blah blah blah blah blah blah blah blah blah blah blah blah</a:t>
            </a:r>
            <a:endParaRPr lang="en-GB"/>
          </a:p>
        </p:txBody>
      </p:sp>
      <p:sp>
        <p:nvSpPr>
          <p:cNvPr id="31" name="Text Placeholder 23">
            <a:extLst>
              <a:ext uri="{FF2B5EF4-FFF2-40B4-BE49-F238E27FC236}">
                <a16:creationId xmlns:a16="http://schemas.microsoft.com/office/drawing/2014/main" id="{90F1B398-9447-4DCD-A6E4-A697D3B79EC5}"/>
              </a:ext>
            </a:extLst>
          </p:cNvPr>
          <p:cNvSpPr>
            <a:spLocks noGrp="1"/>
          </p:cNvSpPr>
          <p:nvPr>
            <p:ph type="body" sz="quarter" idx="22" hasCustomPrompt="1"/>
          </p:nvPr>
        </p:nvSpPr>
        <p:spPr>
          <a:xfrm>
            <a:off x="8469644" y="2821158"/>
            <a:ext cx="3355974" cy="331070"/>
          </a:xfrm>
          <a:prstGeom prst="rect">
            <a:avLst/>
          </a:prstGeom>
        </p:spPr>
        <p:txBody>
          <a:bodyPr/>
          <a:lstStyle>
            <a:lvl1pPr marL="0" indent="0">
              <a:buNone/>
              <a:defRPr sz="2000">
                <a:latin typeface="+mj-lt"/>
              </a:defRPr>
            </a:lvl1pPr>
            <a:lvl3pPr marL="914400" indent="0">
              <a:buNone/>
              <a:defRPr/>
            </a:lvl3pPr>
          </a:lstStyle>
          <a:p>
            <a:pPr lvl="0"/>
            <a:r>
              <a:rPr lang="en-US"/>
              <a:t>2030</a:t>
            </a:r>
          </a:p>
        </p:txBody>
      </p:sp>
      <p:sp>
        <p:nvSpPr>
          <p:cNvPr id="32" name="Text Placeholder 25">
            <a:extLst>
              <a:ext uri="{FF2B5EF4-FFF2-40B4-BE49-F238E27FC236}">
                <a16:creationId xmlns:a16="http://schemas.microsoft.com/office/drawing/2014/main" id="{6D5DF4D8-502B-4509-8B98-5011BF08E1C5}"/>
              </a:ext>
            </a:extLst>
          </p:cNvPr>
          <p:cNvSpPr>
            <a:spLocks noGrp="1"/>
          </p:cNvSpPr>
          <p:nvPr>
            <p:ph type="body" sz="quarter" idx="23" hasCustomPrompt="1"/>
          </p:nvPr>
        </p:nvSpPr>
        <p:spPr>
          <a:xfrm>
            <a:off x="8469680" y="3143444"/>
            <a:ext cx="3355975" cy="346075"/>
          </a:xfrm>
          <a:prstGeom prst="rect">
            <a:avLst/>
          </a:prstGeom>
        </p:spPr>
        <p:txBody>
          <a:bodyPr/>
          <a:lstStyle>
            <a:lvl1pPr marL="0" indent="0">
              <a:buNone/>
              <a:defRPr sz="2000" b="1">
                <a:solidFill>
                  <a:srgbClr val="EF7D00"/>
                </a:solidFill>
              </a:defRPr>
            </a:lvl1pPr>
          </a:lstStyle>
          <a:p>
            <a:pPr lvl="0"/>
            <a:r>
              <a:rPr lang="en-GB"/>
              <a:t>&lt;Item 3&gt;</a:t>
            </a:r>
          </a:p>
        </p:txBody>
      </p:sp>
      <p:pic>
        <p:nvPicPr>
          <p:cNvPr id="58" name="Picture 57">
            <a:extLst>
              <a:ext uri="{FF2B5EF4-FFF2-40B4-BE49-F238E27FC236}">
                <a16:creationId xmlns:a16="http://schemas.microsoft.com/office/drawing/2014/main" id="{B743269A-6222-4977-9900-1C9D6BD700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9437" y="1782995"/>
            <a:ext cx="899160" cy="899160"/>
          </a:xfrm>
          <a:prstGeom prst="rect">
            <a:avLst/>
          </a:prstGeom>
        </p:spPr>
      </p:pic>
      <p:pic>
        <p:nvPicPr>
          <p:cNvPr id="59" name="Picture 58">
            <a:extLst>
              <a:ext uri="{FF2B5EF4-FFF2-40B4-BE49-F238E27FC236}">
                <a16:creationId xmlns:a16="http://schemas.microsoft.com/office/drawing/2014/main" id="{3CE22067-586D-454E-8B9C-91015E69B74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72231" y="1782995"/>
            <a:ext cx="899160" cy="899160"/>
          </a:xfrm>
          <a:prstGeom prst="rect">
            <a:avLst/>
          </a:prstGeom>
        </p:spPr>
      </p:pic>
      <p:pic>
        <p:nvPicPr>
          <p:cNvPr id="60" name="Picture 59">
            <a:extLst>
              <a:ext uri="{FF2B5EF4-FFF2-40B4-BE49-F238E27FC236}">
                <a16:creationId xmlns:a16="http://schemas.microsoft.com/office/drawing/2014/main" id="{3DB07A1C-EE6A-4B55-953F-FB1AA2A26C7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81618" y="1788459"/>
            <a:ext cx="899160" cy="899160"/>
          </a:xfrm>
          <a:prstGeom prst="rect">
            <a:avLst/>
          </a:prstGeom>
        </p:spPr>
      </p:pic>
      <p:sp>
        <p:nvSpPr>
          <p:cNvPr id="61" name="Text Placeholder 9">
            <a:extLst>
              <a:ext uri="{FF2B5EF4-FFF2-40B4-BE49-F238E27FC236}">
                <a16:creationId xmlns:a16="http://schemas.microsoft.com/office/drawing/2014/main" id="{3AEC71FA-1022-430E-98C2-5E4A2413C880}"/>
              </a:ext>
            </a:extLst>
          </p:cNvPr>
          <p:cNvSpPr>
            <a:spLocks noGrp="1"/>
          </p:cNvSpPr>
          <p:nvPr>
            <p:ph type="body" sz="quarter" idx="36" hasCustomPrompt="1"/>
          </p:nvPr>
        </p:nvSpPr>
        <p:spPr>
          <a:xfrm>
            <a:off x="518132" y="443924"/>
            <a:ext cx="11155736" cy="757533"/>
          </a:xfrm>
          <a:prstGeom prst="rect">
            <a:avLst/>
          </a:prstGeom>
        </p:spPr>
        <p:txBody>
          <a:bodyPr/>
          <a:lstStyle>
            <a:lvl1pPr marL="0" indent="0">
              <a:buNone/>
              <a:defRPr sz="3600">
                <a:solidFill>
                  <a:srgbClr val="EE7D00"/>
                </a:solidFill>
                <a:latin typeface="Rockwell" panose="02060603020205020403" pitchFamily="18" charset="0"/>
              </a:defRPr>
            </a:lvl1pPr>
            <a:lvl2pPr>
              <a:defRPr>
                <a:latin typeface="Rockwell Extra Bold" panose="02060903040505020403" pitchFamily="18" charset="0"/>
              </a:defRPr>
            </a:lvl2pPr>
            <a:lvl3pPr>
              <a:defRPr>
                <a:latin typeface="Rockwell Extra Bold" panose="02060903040505020403" pitchFamily="18" charset="0"/>
              </a:defRPr>
            </a:lvl3pPr>
            <a:lvl4pPr>
              <a:defRPr>
                <a:latin typeface="Rockwell Extra Bold" panose="02060903040505020403" pitchFamily="18" charset="0"/>
              </a:defRPr>
            </a:lvl4pPr>
            <a:lvl5pPr>
              <a:defRPr>
                <a:latin typeface="Rockwell Extra Bold" panose="02060903040505020403" pitchFamily="18" charset="0"/>
              </a:defRPr>
            </a:lvl5pPr>
          </a:lstStyle>
          <a:p>
            <a:pPr lvl="0"/>
            <a:r>
              <a:rPr lang="en-GB"/>
              <a:t>&lt;Technology&gt;: Roadmap</a:t>
            </a:r>
          </a:p>
        </p:txBody>
      </p:sp>
    </p:spTree>
    <p:extLst>
      <p:ext uri="{BB962C8B-B14F-4D97-AF65-F5344CB8AC3E}">
        <p14:creationId xmlns:p14="http://schemas.microsoft.com/office/powerpoint/2010/main" val="461152493"/>
      </p:ext>
    </p:extLst>
  </p:cSld>
  <p:clrMapOvr>
    <a:masterClrMapping/>
  </p:clrMapOvr>
  <p:extLst>
    <p:ext uri="{DCECCB84-F9BA-43D5-87BE-67443E8EF086}">
      <p15:sldGuideLst xmlns:p15="http://schemas.microsoft.com/office/powerpoint/2012/main">
        <p15:guide id="1" orient="horz" pos="2160">
          <p15:clr>
            <a:srgbClr val="FBAE40"/>
          </p15:clr>
        </p15:guide>
        <p15:guide id="2" pos="14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SE CASE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24395" y="6069532"/>
            <a:ext cx="2855079" cy="713014"/>
          </a:xfrm>
          <a:prstGeom prst="rect">
            <a:avLst/>
          </a:prstGeom>
        </p:spPr>
      </p:pic>
      <p:cxnSp>
        <p:nvCxnSpPr>
          <p:cNvPr id="7" name="Straight Connector 6"/>
          <p:cNvCxnSpPr/>
          <p:nvPr userDrawn="1"/>
        </p:nvCxnSpPr>
        <p:spPr>
          <a:xfrm>
            <a:off x="212942" y="5924811"/>
            <a:ext cx="11799518" cy="0"/>
          </a:xfrm>
          <a:prstGeom prst="line">
            <a:avLst/>
          </a:prstGeom>
          <a:ln>
            <a:solidFill>
              <a:srgbClr val="E7792B"/>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8EBA27D-C4F7-4D97-B898-E8FF5E5D9D33}"/>
              </a:ext>
            </a:extLst>
          </p:cNvPr>
          <p:cNvSpPr>
            <a:spLocks noGrp="1"/>
          </p:cNvSpPr>
          <p:nvPr>
            <p:ph type="body" sz="quarter" idx="13" hasCustomPrompt="1"/>
          </p:nvPr>
        </p:nvSpPr>
        <p:spPr>
          <a:xfrm>
            <a:off x="680168" y="2801214"/>
            <a:ext cx="2560638" cy="400050"/>
          </a:xfrm>
          <a:prstGeom prst="rect">
            <a:avLst/>
          </a:prstGeom>
        </p:spPr>
        <p:txBody>
          <a:bodyPr/>
          <a:lstStyle>
            <a:lvl1pPr marL="0" indent="0">
              <a:buNone/>
              <a:defRPr sz="2000" b="1">
                <a:solidFill>
                  <a:srgbClr val="EF7D00"/>
                </a:solidFill>
              </a:defRPr>
            </a:lvl1pPr>
            <a:lvl2pPr>
              <a:defRPr sz="2000" b="1">
                <a:solidFill>
                  <a:srgbClr val="EF7D00"/>
                </a:solidFill>
              </a:defRPr>
            </a:lvl2pPr>
            <a:lvl3pPr>
              <a:defRPr sz="2000" b="1">
                <a:solidFill>
                  <a:srgbClr val="EF7D00"/>
                </a:solidFill>
              </a:defRPr>
            </a:lvl3pPr>
            <a:lvl4pPr>
              <a:defRPr sz="2000" b="1">
                <a:solidFill>
                  <a:srgbClr val="EF7D00"/>
                </a:solidFill>
              </a:defRPr>
            </a:lvl4pPr>
            <a:lvl5pPr>
              <a:defRPr sz="2000" b="1">
                <a:solidFill>
                  <a:srgbClr val="EF7D00"/>
                </a:solidFill>
              </a:defRPr>
            </a:lvl5pPr>
          </a:lstStyle>
          <a:p>
            <a:pPr lvl="0"/>
            <a:r>
              <a:rPr lang="en-GB"/>
              <a:t>Use Case 1</a:t>
            </a:r>
          </a:p>
        </p:txBody>
      </p:sp>
      <p:sp>
        <p:nvSpPr>
          <p:cNvPr id="3" name="Text Placeholder 2">
            <a:extLst>
              <a:ext uri="{FF2B5EF4-FFF2-40B4-BE49-F238E27FC236}">
                <a16:creationId xmlns:a16="http://schemas.microsoft.com/office/drawing/2014/main" id="{BB32C151-C115-445B-9823-ED6FAB517EBC}"/>
              </a:ext>
            </a:extLst>
          </p:cNvPr>
          <p:cNvSpPr>
            <a:spLocks noGrp="1"/>
          </p:cNvSpPr>
          <p:nvPr>
            <p:ph type="body" sz="quarter" idx="28"/>
          </p:nvPr>
        </p:nvSpPr>
        <p:spPr>
          <a:xfrm>
            <a:off x="676993" y="3191307"/>
            <a:ext cx="2563813" cy="2532062"/>
          </a:xfrm>
          <a:prstGeom prst="rect">
            <a:avLst/>
          </a:prstGeom>
        </p:spPr>
        <p:txBody>
          <a:bodyPr>
            <a:normAutofit/>
          </a:bodyPr>
          <a:lstStyle>
            <a:lvl1pPr marL="179388" indent="-179388">
              <a:buClr>
                <a:srgbClr val="F07F3C"/>
              </a:buClr>
              <a:buFont typeface="Wingdings" panose="05000000000000000000" pitchFamily="2" charset="2"/>
              <a:buChar char="§"/>
              <a:defRPr sz="1800"/>
            </a:lvl1pPr>
            <a:lvl2pPr marL="538163" indent="-179388">
              <a:defRPr sz="1600"/>
            </a:lvl2pPr>
            <a:lvl3pPr marL="1076325" indent="-161925">
              <a:defRPr sz="1400"/>
            </a:lvl3pPr>
            <a:lvl4pPr marL="1520825" indent="-149225">
              <a:defRPr sz="1200"/>
            </a:lvl4pPr>
            <a:lvl5pPr marL="1974850" indent="-146050">
              <a:defRPr sz="1200"/>
            </a:lvl5pPr>
          </a:lstStyle>
          <a:p>
            <a:pPr lvl="0"/>
            <a:r>
              <a:rPr lang="en-US"/>
              <a:t>Click to edit Master text styles</a:t>
            </a:r>
          </a:p>
          <a:p>
            <a:pPr lvl="1"/>
            <a:r>
              <a:rPr lang="en-US"/>
              <a:t>Second level</a:t>
            </a:r>
          </a:p>
        </p:txBody>
      </p:sp>
      <p:sp>
        <p:nvSpPr>
          <p:cNvPr id="5" name="Picture Placeholder 4">
            <a:extLst>
              <a:ext uri="{FF2B5EF4-FFF2-40B4-BE49-F238E27FC236}">
                <a16:creationId xmlns:a16="http://schemas.microsoft.com/office/drawing/2014/main" id="{AD689FB8-566D-41EF-B7CF-E78F95907EAC}"/>
              </a:ext>
            </a:extLst>
          </p:cNvPr>
          <p:cNvSpPr>
            <a:spLocks noGrp="1"/>
          </p:cNvSpPr>
          <p:nvPr>
            <p:ph type="pic" sz="quarter" idx="32"/>
          </p:nvPr>
        </p:nvSpPr>
        <p:spPr>
          <a:xfrm>
            <a:off x="676993" y="1756466"/>
            <a:ext cx="900113" cy="909637"/>
          </a:xfrm>
          <a:prstGeom prst="rect">
            <a:avLst/>
          </a:prstGeom>
        </p:spPr>
        <p:txBody>
          <a:bodyPr/>
          <a:lstStyle>
            <a:lvl1pPr>
              <a:defRPr sz="1200"/>
            </a:lvl1pPr>
          </a:lstStyle>
          <a:p>
            <a:r>
              <a:rPr lang="en-US"/>
              <a:t>Click icon to add picture</a:t>
            </a:r>
            <a:endParaRPr lang="en-GB"/>
          </a:p>
        </p:txBody>
      </p:sp>
      <p:sp>
        <p:nvSpPr>
          <p:cNvPr id="63" name="Text Placeholder 7">
            <a:extLst>
              <a:ext uri="{FF2B5EF4-FFF2-40B4-BE49-F238E27FC236}">
                <a16:creationId xmlns:a16="http://schemas.microsoft.com/office/drawing/2014/main" id="{8F28229B-406D-4A65-8AA0-38C3ED89C379}"/>
              </a:ext>
            </a:extLst>
          </p:cNvPr>
          <p:cNvSpPr>
            <a:spLocks noGrp="1"/>
          </p:cNvSpPr>
          <p:nvPr>
            <p:ph type="body" sz="quarter" idx="37" hasCustomPrompt="1"/>
          </p:nvPr>
        </p:nvSpPr>
        <p:spPr>
          <a:xfrm>
            <a:off x="3428444" y="2805080"/>
            <a:ext cx="2560638" cy="400050"/>
          </a:xfrm>
          <a:prstGeom prst="rect">
            <a:avLst/>
          </a:prstGeom>
        </p:spPr>
        <p:txBody>
          <a:bodyPr/>
          <a:lstStyle>
            <a:lvl1pPr marL="0" indent="0">
              <a:buNone/>
              <a:defRPr sz="2000" b="1">
                <a:solidFill>
                  <a:srgbClr val="EF7D00"/>
                </a:solidFill>
              </a:defRPr>
            </a:lvl1pPr>
            <a:lvl2pPr>
              <a:defRPr sz="2000" b="1">
                <a:solidFill>
                  <a:srgbClr val="EF7D00"/>
                </a:solidFill>
              </a:defRPr>
            </a:lvl2pPr>
            <a:lvl3pPr>
              <a:defRPr sz="2000" b="1">
                <a:solidFill>
                  <a:srgbClr val="EF7D00"/>
                </a:solidFill>
              </a:defRPr>
            </a:lvl3pPr>
            <a:lvl4pPr>
              <a:defRPr sz="2000" b="1">
                <a:solidFill>
                  <a:srgbClr val="EF7D00"/>
                </a:solidFill>
              </a:defRPr>
            </a:lvl4pPr>
            <a:lvl5pPr>
              <a:defRPr sz="2000" b="1">
                <a:solidFill>
                  <a:srgbClr val="EF7D00"/>
                </a:solidFill>
              </a:defRPr>
            </a:lvl5pPr>
          </a:lstStyle>
          <a:p>
            <a:pPr lvl="0"/>
            <a:r>
              <a:rPr lang="en-GB"/>
              <a:t>Use Case 1</a:t>
            </a:r>
          </a:p>
        </p:txBody>
      </p:sp>
      <p:sp>
        <p:nvSpPr>
          <p:cNvPr id="65" name="Picture Placeholder 4">
            <a:extLst>
              <a:ext uri="{FF2B5EF4-FFF2-40B4-BE49-F238E27FC236}">
                <a16:creationId xmlns:a16="http://schemas.microsoft.com/office/drawing/2014/main" id="{809C262E-44F0-485D-AE5B-A9281978EE03}"/>
              </a:ext>
            </a:extLst>
          </p:cNvPr>
          <p:cNvSpPr>
            <a:spLocks noGrp="1"/>
          </p:cNvSpPr>
          <p:nvPr>
            <p:ph type="pic" sz="quarter" idx="39"/>
          </p:nvPr>
        </p:nvSpPr>
        <p:spPr>
          <a:xfrm>
            <a:off x="3425269" y="1760332"/>
            <a:ext cx="900113" cy="909637"/>
          </a:xfrm>
          <a:prstGeom prst="rect">
            <a:avLst/>
          </a:prstGeom>
        </p:spPr>
        <p:txBody>
          <a:bodyPr/>
          <a:lstStyle>
            <a:lvl1pPr>
              <a:defRPr sz="1200"/>
            </a:lvl1pPr>
          </a:lstStyle>
          <a:p>
            <a:r>
              <a:rPr lang="en-US"/>
              <a:t>Click icon to add picture</a:t>
            </a:r>
            <a:endParaRPr lang="en-GB"/>
          </a:p>
        </p:txBody>
      </p:sp>
      <p:sp>
        <p:nvSpPr>
          <p:cNvPr id="66" name="Text Placeholder 7">
            <a:extLst>
              <a:ext uri="{FF2B5EF4-FFF2-40B4-BE49-F238E27FC236}">
                <a16:creationId xmlns:a16="http://schemas.microsoft.com/office/drawing/2014/main" id="{B1C5E305-7618-41C9-B9D6-A7F48B1E9DFF}"/>
              </a:ext>
            </a:extLst>
          </p:cNvPr>
          <p:cNvSpPr>
            <a:spLocks noGrp="1"/>
          </p:cNvSpPr>
          <p:nvPr>
            <p:ph type="body" sz="quarter" idx="40" hasCustomPrompt="1"/>
          </p:nvPr>
        </p:nvSpPr>
        <p:spPr>
          <a:xfrm>
            <a:off x="6173545" y="2805080"/>
            <a:ext cx="2560638" cy="400050"/>
          </a:xfrm>
          <a:prstGeom prst="rect">
            <a:avLst/>
          </a:prstGeom>
        </p:spPr>
        <p:txBody>
          <a:bodyPr/>
          <a:lstStyle>
            <a:lvl1pPr marL="0" indent="0">
              <a:buNone/>
              <a:defRPr sz="2000" b="1">
                <a:solidFill>
                  <a:srgbClr val="EF7D00"/>
                </a:solidFill>
              </a:defRPr>
            </a:lvl1pPr>
            <a:lvl2pPr>
              <a:defRPr sz="2000" b="1">
                <a:solidFill>
                  <a:srgbClr val="EF7D00"/>
                </a:solidFill>
              </a:defRPr>
            </a:lvl2pPr>
            <a:lvl3pPr>
              <a:defRPr sz="2000" b="1">
                <a:solidFill>
                  <a:srgbClr val="EF7D00"/>
                </a:solidFill>
              </a:defRPr>
            </a:lvl3pPr>
            <a:lvl4pPr>
              <a:defRPr sz="2000" b="1">
                <a:solidFill>
                  <a:srgbClr val="EF7D00"/>
                </a:solidFill>
              </a:defRPr>
            </a:lvl4pPr>
            <a:lvl5pPr>
              <a:defRPr sz="2000" b="1">
                <a:solidFill>
                  <a:srgbClr val="EF7D00"/>
                </a:solidFill>
              </a:defRPr>
            </a:lvl5pPr>
          </a:lstStyle>
          <a:p>
            <a:pPr lvl="0"/>
            <a:r>
              <a:rPr lang="en-GB"/>
              <a:t>Use Case 1</a:t>
            </a:r>
          </a:p>
        </p:txBody>
      </p:sp>
      <p:sp>
        <p:nvSpPr>
          <p:cNvPr id="68" name="Picture Placeholder 4">
            <a:extLst>
              <a:ext uri="{FF2B5EF4-FFF2-40B4-BE49-F238E27FC236}">
                <a16:creationId xmlns:a16="http://schemas.microsoft.com/office/drawing/2014/main" id="{C6D58E56-3F08-428A-8820-173B923BEF09}"/>
              </a:ext>
            </a:extLst>
          </p:cNvPr>
          <p:cNvSpPr>
            <a:spLocks noGrp="1"/>
          </p:cNvSpPr>
          <p:nvPr>
            <p:ph type="pic" sz="quarter" idx="42"/>
          </p:nvPr>
        </p:nvSpPr>
        <p:spPr>
          <a:xfrm>
            <a:off x="6170370" y="1760332"/>
            <a:ext cx="900113" cy="909637"/>
          </a:xfrm>
          <a:prstGeom prst="rect">
            <a:avLst/>
          </a:prstGeom>
        </p:spPr>
        <p:txBody>
          <a:bodyPr/>
          <a:lstStyle>
            <a:lvl1pPr>
              <a:defRPr sz="1200"/>
            </a:lvl1pPr>
          </a:lstStyle>
          <a:p>
            <a:r>
              <a:rPr lang="en-US"/>
              <a:t>Click icon to add picture</a:t>
            </a:r>
            <a:endParaRPr lang="en-GB"/>
          </a:p>
        </p:txBody>
      </p:sp>
      <p:sp>
        <p:nvSpPr>
          <p:cNvPr id="69" name="Text Placeholder 7">
            <a:extLst>
              <a:ext uri="{FF2B5EF4-FFF2-40B4-BE49-F238E27FC236}">
                <a16:creationId xmlns:a16="http://schemas.microsoft.com/office/drawing/2014/main" id="{48030412-12AC-4C23-A392-4BDFBC1DF9A1}"/>
              </a:ext>
            </a:extLst>
          </p:cNvPr>
          <p:cNvSpPr>
            <a:spLocks noGrp="1"/>
          </p:cNvSpPr>
          <p:nvPr>
            <p:ph type="body" sz="quarter" idx="43" hasCustomPrompt="1"/>
          </p:nvPr>
        </p:nvSpPr>
        <p:spPr>
          <a:xfrm>
            <a:off x="8915471" y="2805080"/>
            <a:ext cx="2560638" cy="400050"/>
          </a:xfrm>
          <a:prstGeom prst="rect">
            <a:avLst/>
          </a:prstGeom>
        </p:spPr>
        <p:txBody>
          <a:bodyPr/>
          <a:lstStyle>
            <a:lvl1pPr marL="0" indent="0">
              <a:buNone/>
              <a:defRPr sz="2000" b="1">
                <a:solidFill>
                  <a:srgbClr val="EF7D00"/>
                </a:solidFill>
              </a:defRPr>
            </a:lvl1pPr>
            <a:lvl2pPr>
              <a:defRPr sz="2000" b="1">
                <a:solidFill>
                  <a:srgbClr val="EF7D00"/>
                </a:solidFill>
              </a:defRPr>
            </a:lvl2pPr>
            <a:lvl3pPr>
              <a:defRPr sz="2000" b="1">
                <a:solidFill>
                  <a:srgbClr val="EF7D00"/>
                </a:solidFill>
              </a:defRPr>
            </a:lvl3pPr>
            <a:lvl4pPr>
              <a:defRPr sz="2000" b="1">
                <a:solidFill>
                  <a:srgbClr val="EF7D00"/>
                </a:solidFill>
              </a:defRPr>
            </a:lvl4pPr>
            <a:lvl5pPr>
              <a:defRPr sz="2000" b="1">
                <a:solidFill>
                  <a:srgbClr val="EF7D00"/>
                </a:solidFill>
              </a:defRPr>
            </a:lvl5pPr>
          </a:lstStyle>
          <a:p>
            <a:pPr lvl="0"/>
            <a:r>
              <a:rPr lang="en-GB"/>
              <a:t>Use Case 1</a:t>
            </a:r>
          </a:p>
        </p:txBody>
      </p:sp>
      <p:sp>
        <p:nvSpPr>
          <p:cNvPr id="71" name="Picture Placeholder 4">
            <a:extLst>
              <a:ext uri="{FF2B5EF4-FFF2-40B4-BE49-F238E27FC236}">
                <a16:creationId xmlns:a16="http://schemas.microsoft.com/office/drawing/2014/main" id="{CB99838F-1FD2-4742-8057-99B214A92E5F}"/>
              </a:ext>
            </a:extLst>
          </p:cNvPr>
          <p:cNvSpPr>
            <a:spLocks noGrp="1"/>
          </p:cNvSpPr>
          <p:nvPr>
            <p:ph type="pic" sz="quarter" idx="45"/>
          </p:nvPr>
        </p:nvSpPr>
        <p:spPr>
          <a:xfrm>
            <a:off x="8912296" y="1760332"/>
            <a:ext cx="900113" cy="909637"/>
          </a:xfrm>
          <a:prstGeom prst="rect">
            <a:avLst/>
          </a:prstGeom>
        </p:spPr>
        <p:txBody>
          <a:bodyPr/>
          <a:lstStyle>
            <a:lvl1pPr>
              <a:defRPr sz="1200"/>
            </a:lvl1pPr>
          </a:lstStyle>
          <a:p>
            <a:r>
              <a:rPr lang="en-US"/>
              <a:t>Click icon to add picture</a:t>
            </a:r>
            <a:endParaRPr lang="en-GB"/>
          </a:p>
        </p:txBody>
      </p:sp>
      <p:sp>
        <p:nvSpPr>
          <p:cNvPr id="72" name="Text Placeholder 9">
            <a:extLst>
              <a:ext uri="{FF2B5EF4-FFF2-40B4-BE49-F238E27FC236}">
                <a16:creationId xmlns:a16="http://schemas.microsoft.com/office/drawing/2014/main" id="{17F23224-5C94-48B9-BF90-5019536BF42A}"/>
              </a:ext>
            </a:extLst>
          </p:cNvPr>
          <p:cNvSpPr>
            <a:spLocks noGrp="1"/>
          </p:cNvSpPr>
          <p:nvPr>
            <p:ph type="body" sz="quarter" idx="36" hasCustomPrompt="1"/>
          </p:nvPr>
        </p:nvSpPr>
        <p:spPr>
          <a:xfrm>
            <a:off x="518132" y="443924"/>
            <a:ext cx="11155736" cy="757533"/>
          </a:xfrm>
          <a:prstGeom prst="rect">
            <a:avLst/>
          </a:prstGeom>
        </p:spPr>
        <p:txBody>
          <a:bodyPr/>
          <a:lstStyle>
            <a:lvl1pPr marL="0" indent="0">
              <a:buNone/>
              <a:defRPr sz="3600">
                <a:solidFill>
                  <a:srgbClr val="EE7D00"/>
                </a:solidFill>
                <a:latin typeface="Rockwell" panose="02060603020205020403" pitchFamily="18" charset="0"/>
              </a:defRPr>
            </a:lvl1pPr>
            <a:lvl2pPr>
              <a:defRPr>
                <a:latin typeface="Rockwell Extra Bold" panose="02060903040505020403" pitchFamily="18" charset="0"/>
              </a:defRPr>
            </a:lvl2pPr>
            <a:lvl3pPr>
              <a:defRPr>
                <a:latin typeface="Rockwell Extra Bold" panose="02060903040505020403" pitchFamily="18" charset="0"/>
              </a:defRPr>
            </a:lvl3pPr>
            <a:lvl4pPr>
              <a:defRPr>
                <a:latin typeface="Rockwell Extra Bold" panose="02060903040505020403" pitchFamily="18" charset="0"/>
              </a:defRPr>
            </a:lvl4pPr>
            <a:lvl5pPr>
              <a:defRPr>
                <a:latin typeface="Rockwell Extra Bold" panose="02060903040505020403" pitchFamily="18" charset="0"/>
              </a:defRPr>
            </a:lvl5pPr>
          </a:lstStyle>
          <a:p>
            <a:pPr lvl="0"/>
            <a:r>
              <a:rPr lang="en-GB"/>
              <a:t>&lt;Technology&gt;: Use cases</a:t>
            </a:r>
          </a:p>
        </p:txBody>
      </p:sp>
      <p:sp>
        <p:nvSpPr>
          <p:cNvPr id="17" name="Text Placeholder 2">
            <a:extLst>
              <a:ext uri="{FF2B5EF4-FFF2-40B4-BE49-F238E27FC236}">
                <a16:creationId xmlns:a16="http://schemas.microsoft.com/office/drawing/2014/main" id="{DF2A90B1-9DE7-4DC9-8643-68AB770A024B}"/>
              </a:ext>
            </a:extLst>
          </p:cNvPr>
          <p:cNvSpPr>
            <a:spLocks noGrp="1"/>
          </p:cNvSpPr>
          <p:nvPr>
            <p:ph type="body" sz="quarter" idx="46"/>
          </p:nvPr>
        </p:nvSpPr>
        <p:spPr>
          <a:xfrm>
            <a:off x="3427317" y="3191307"/>
            <a:ext cx="2563813" cy="2532062"/>
          </a:xfrm>
          <a:prstGeom prst="rect">
            <a:avLst/>
          </a:prstGeom>
        </p:spPr>
        <p:txBody>
          <a:bodyPr>
            <a:normAutofit/>
          </a:bodyPr>
          <a:lstStyle>
            <a:lvl1pPr marL="179388" indent="-179388">
              <a:buClr>
                <a:srgbClr val="F07F3C"/>
              </a:buClr>
              <a:buFont typeface="Wingdings" panose="05000000000000000000" pitchFamily="2" charset="2"/>
              <a:buChar char="§"/>
              <a:defRPr sz="1800"/>
            </a:lvl1pPr>
            <a:lvl2pPr marL="538163" indent="-179388">
              <a:defRPr sz="1600"/>
            </a:lvl2pPr>
            <a:lvl3pPr marL="1076325" indent="-161925">
              <a:defRPr sz="1400"/>
            </a:lvl3pPr>
            <a:lvl4pPr marL="1520825" indent="-149225">
              <a:defRPr sz="1200"/>
            </a:lvl4pPr>
            <a:lvl5pPr marL="1974850" indent="-146050">
              <a:defRPr sz="1200"/>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A3686250-B830-4A97-B135-90C350AE7293}"/>
              </a:ext>
            </a:extLst>
          </p:cNvPr>
          <p:cNvSpPr>
            <a:spLocks noGrp="1"/>
          </p:cNvSpPr>
          <p:nvPr>
            <p:ph type="body" sz="quarter" idx="47"/>
          </p:nvPr>
        </p:nvSpPr>
        <p:spPr>
          <a:xfrm>
            <a:off x="6177641" y="3191307"/>
            <a:ext cx="2563813" cy="2532062"/>
          </a:xfrm>
          <a:prstGeom prst="rect">
            <a:avLst/>
          </a:prstGeom>
        </p:spPr>
        <p:txBody>
          <a:bodyPr>
            <a:normAutofit/>
          </a:bodyPr>
          <a:lstStyle>
            <a:lvl1pPr marL="179388" indent="-179388">
              <a:buClr>
                <a:srgbClr val="F07F3C"/>
              </a:buClr>
              <a:buFont typeface="Wingdings" panose="05000000000000000000" pitchFamily="2" charset="2"/>
              <a:buChar char="§"/>
              <a:defRPr sz="1800"/>
            </a:lvl1pPr>
            <a:lvl2pPr marL="538163" indent="-179388">
              <a:defRPr sz="1600"/>
            </a:lvl2pPr>
            <a:lvl3pPr marL="1076325" indent="-161925">
              <a:defRPr sz="1400"/>
            </a:lvl3pPr>
            <a:lvl4pPr marL="1520825" indent="-149225">
              <a:defRPr sz="1200"/>
            </a:lvl4pPr>
            <a:lvl5pPr marL="1974850" indent="-146050">
              <a:defRPr sz="1200"/>
            </a:lvl5pPr>
          </a:lstStyle>
          <a:p>
            <a:pPr lvl="0"/>
            <a:r>
              <a:rPr lang="en-US"/>
              <a:t>Click to edit Master text styles</a:t>
            </a:r>
          </a:p>
          <a:p>
            <a:pPr lvl="1"/>
            <a:r>
              <a:rPr lang="en-US"/>
              <a:t>Second level</a:t>
            </a:r>
          </a:p>
        </p:txBody>
      </p:sp>
      <p:sp>
        <p:nvSpPr>
          <p:cNvPr id="19" name="Text Placeholder 2">
            <a:extLst>
              <a:ext uri="{FF2B5EF4-FFF2-40B4-BE49-F238E27FC236}">
                <a16:creationId xmlns:a16="http://schemas.microsoft.com/office/drawing/2014/main" id="{03DDDE32-ED9B-4377-BD94-59E7A8F9C902}"/>
              </a:ext>
            </a:extLst>
          </p:cNvPr>
          <p:cNvSpPr>
            <a:spLocks noGrp="1"/>
          </p:cNvSpPr>
          <p:nvPr>
            <p:ph type="body" sz="quarter" idx="48"/>
          </p:nvPr>
        </p:nvSpPr>
        <p:spPr>
          <a:xfrm>
            <a:off x="8927964" y="3191307"/>
            <a:ext cx="2563813" cy="2532062"/>
          </a:xfrm>
          <a:prstGeom prst="rect">
            <a:avLst/>
          </a:prstGeom>
        </p:spPr>
        <p:txBody>
          <a:bodyPr>
            <a:normAutofit/>
          </a:bodyPr>
          <a:lstStyle>
            <a:lvl1pPr marL="179388" indent="-179388">
              <a:buClr>
                <a:srgbClr val="F07F3C"/>
              </a:buClr>
              <a:buFont typeface="Wingdings" panose="05000000000000000000" pitchFamily="2" charset="2"/>
              <a:buChar char="§"/>
              <a:defRPr sz="1800"/>
            </a:lvl1pPr>
            <a:lvl2pPr marL="538163" indent="-179388">
              <a:defRPr sz="1600"/>
            </a:lvl2pPr>
            <a:lvl3pPr marL="1076325" indent="-161925">
              <a:defRPr sz="1400"/>
            </a:lvl3pPr>
            <a:lvl4pPr marL="1520825" indent="-149225">
              <a:defRPr sz="1200"/>
            </a:lvl4pPr>
            <a:lvl5pPr marL="1974850" indent="-146050">
              <a:defRPr sz="12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62980710"/>
      </p:ext>
    </p:extLst>
  </p:cSld>
  <p:clrMapOvr>
    <a:masterClrMapping/>
  </p:clrMapOvr>
  <p:extLst>
    <p:ext uri="{DCECCB84-F9BA-43D5-87BE-67443E8EF086}">
      <p15:sldGuideLst xmlns:p15="http://schemas.microsoft.com/office/powerpoint/2012/main">
        <p15:guide id="1" orient="horz" pos="2160">
          <p15:clr>
            <a:srgbClr val="FBAE40"/>
          </p15:clr>
        </p15:guide>
        <p15:guide id="2" pos="14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MERGING CONCEPT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24395" y="6069532"/>
            <a:ext cx="2855079" cy="713014"/>
          </a:xfrm>
          <a:prstGeom prst="rect">
            <a:avLst/>
          </a:prstGeom>
        </p:spPr>
      </p:pic>
      <p:cxnSp>
        <p:nvCxnSpPr>
          <p:cNvPr id="7" name="Straight Connector 6"/>
          <p:cNvCxnSpPr/>
          <p:nvPr userDrawn="1"/>
        </p:nvCxnSpPr>
        <p:spPr>
          <a:xfrm>
            <a:off x="212942" y="5924811"/>
            <a:ext cx="11799518" cy="0"/>
          </a:xfrm>
          <a:prstGeom prst="line">
            <a:avLst/>
          </a:prstGeom>
          <a:ln>
            <a:solidFill>
              <a:srgbClr val="E7792B"/>
            </a:solidFill>
          </a:ln>
        </p:spPr>
        <p:style>
          <a:lnRef idx="1">
            <a:schemeClr val="accent1"/>
          </a:lnRef>
          <a:fillRef idx="0">
            <a:schemeClr val="accent1"/>
          </a:fillRef>
          <a:effectRef idx="0">
            <a:schemeClr val="accent1"/>
          </a:effectRef>
          <a:fontRef idx="minor">
            <a:schemeClr val="tx1"/>
          </a:fontRef>
        </p:style>
      </p:cxnSp>
      <p:sp>
        <p:nvSpPr>
          <p:cNvPr id="55" name="Text Placeholder 7">
            <a:extLst>
              <a:ext uri="{FF2B5EF4-FFF2-40B4-BE49-F238E27FC236}">
                <a16:creationId xmlns:a16="http://schemas.microsoft.com/office/drawing/2014/main" id="{322DEF99-366A-490A-B1EF-83F79F1F056B}"/>
              </a:ext>
            </a:extLst>
          </p:cNvPr>
          <p:cNvSpPr>
            <a:spLocks noGrp="1"/>
          </p:cNvSpPr>
          <p:nvPr>
            <p:ph type="body" sz="quarter" idx="13" hasCustomPrompt="1"/>
          </p:nvPr>
        </p:nvSpPr>
        <p:spPr>
          <a:xfrm>
            <a:off x="680168" y="2458760"/>
            <a:ext cx="2560638" cy="400050"/>
          </a:xfrm>
          <a:prstGeom prst="rect">
            <a:avLst/>
          </a:prstGeom>
        </p:spPr>
        <p:txBody>
          <a:bodyPr/>
          <a:lstStyle>
            <a:lvl1pPr marL="0" indent="0">
              <a:buNone/>
              <a:defRPr sz="2000" b="1">
                <a:solidFill>
                  <a:schemeClr val="tx1"/>
                </a:solidFill>
              </a:defRPr>
            </a:lvl1pPr>
            <a:lvl2pPr>
              <a:defRPr sz="2000" b="1">
                <a:solidFill>
                  <a:srgbClr val="EF7D00"/>
                </a:solidFill>
              </a:defRPr>
            </a:lvl2pPr>
            <a:lvl3pPr>
              <a:defRPr sz="2000" b="1">
                <a:solidFill>
                  <a:srgbClr val="EF7D00"/>
                </a:solidFill>
              </a:defRPr>
            </a:lvl3pPr>
            <a:lvl4pPr>
              <a:defRPr sz="2000" b="1">
                <a:solidFill>
                  <a:srgbClr val="EF7D00"/>
                </a:solidFill>
              </a:defRPr>
            </a:lvl4pPr>
            <a:lvl5pPr>
              <a:defRPr sz="2000" b="1">
                <a:solidFill>
                  <a:srgbClr val="EF7D00"/>
                </a:solidFill>
              </a:defRPr>
            </a:lvl5pPr>
          </a:lstStyle>
          <a:p>
            <a:pPr lvl="0"/>
            <a:r>
              <a:rPr lang="en-GB"/>
              <a:t>Concept 1</a:t>
            </a:r>
          </a:p>
        </p:txBody>
      </p:sp>
      <p:sp>
        <p:nvSpPr>
          <p:cNvPr id="58" name="Text Placeholder 7">
            <a:extLst>
              <a:ext uri="{FF2B5EF4-FFF2-40B4-BE49-F238E27FC236}">
                <a16:creationId xmlns:a16="http://schemas.microsoft.com/office/drawing/2014/main" id="{42489865-C433-4BF6-8530-718E5517D249}"/>
              </a:ext>
            </a:extLst>
          </p:cNvPr>
          <p:cNvSpPr>
            <a:spLocks noGrp="1"/>
          </p:cNvSpPr>
          <p:nvPr>
            <p:ph type="body" sz="quarter" idx="37" hasCustomPrompt="1"/>
          </p:nvPr>
        </p:nvSpPr>
        <p:spPr>
          <a:xfrm>
            <a:off x="3428444" y="2462626"/>
            <a:ext cx="2560638" cy="400050"/>
          </a:xfrm>
          <a:prstGeom prst="rect">
            <a:avLst/>
          </a:prstGeom>
        </p:spPr>
        <p:txBody>
          <a:bodyPr/>
          <a:lstStyle>
            <a:lvl1pPr marL="0" indent="0">
              <a:buNone/>
              <a:defRPr sz="2000" b="1">
                <a:solidFill>
                  <a:schemeClr val="tx1"/>
                </a:solidFill>
              </a:defRPr>
            </a:lvl1pPr>
            <a:lvl2pPr>
              <a:defRPr sz="2000" b="1">
                <a:solidFill>
                  <a:srgbClr val="EF7D00"/>
                </a:solidFill>
              </a:defRPr>
            </a:lvl2pPr>
            <a:lvl3pPr>
              <a:defRPr sz="2000" b="1">
                <a:solidFill>
                  <a:srgbClr val="EF7D00"/>
                </a:solidFill>
              </a:defRPr>
            </a:lvl3pPr>
            <a:lvl4pPr>
              <a:defRPr sz="2000" b="1">
                <a:solidFill>
                  <a:srgbClr val="EF7D00"/>
                </a:solidFill>
              </a:defRPr>
            </a:lvl4pPr>
            <a:lvl5pPr>
              <a:defRPr sz="2000" b="1">
                <a:solidFill>
                  <a:srgbClr val="EF7D00"/>
                </a:solidFill>
              </a:defRPr>
            </a:lvl5pPr>
          </a:lstStyle>
          <a:p>
            <a:pPr lvl="0"/>
            <a:r>
              <a:rPr lang="en-GB"/>
              <a:t>Concept 2</a:t>
            </a:r>
          </a:p>
        </p:txBody>
      </p:sp>
      <p:sp>
        <p:nvSpPr>
          <p:cNvPr id="61" name="Text Placeholder 7">
            <a:extLst>
              <a:ext uri="{FF2B5EF4-FFF2-40B4-BE49-F238E27FC236}">
                <a16:creationId xmlns:a16="http://schemas.microsoft.com/office/drawing/2014/main" id="{E58E46D4-DCF2-43A7-8BFF-165ADD8CA592}"/>
              </a:ext>
            </a:extLst>
          </p:cNvPr>
          <p:cNvSpPr>
            <a:spLocks noGrp="1"/>
          </p:cNvSpPr>
          <p:nvPr>
            <p:ph type="body" sz="quarter" idx="40" hasCustomPrompt="1"/>
          </p:nvPr>
        </p:nvSpPr>
        <p:spPr>
          <a:xfrm>
            <a:off x="6173545" y="2462626"/>
            <a:ext cx="2560638" cy="400050"/>
          </a:xfrm>
          <a:prstGeom prst="rect">
            <a:avLst/>
          </a:prstGeom>
        </p:spPr>
        <p:txBody>
          <a:bodyPr/>
          <a:lstStyle>
            <a:lvl1pPr marL="0" indent="0">
              <a:buNone/>
              <a:defRPr sz="2000" b="1">
                <a:solidFill>
                  <a:schemeClr val="tx1"/>
                </a:solidFill>
              </a:defRPr>
            </a:lvl1pPr>
            <a:lvl2pPr>
              <a:defRPr sz="2000" b="1">
                <a:solidFill>
                  <a:srgbClr val="EF7D00"/>
                </a:solidFill>
              </a:defRPr>
            </a:lvl2pPr>
            <a:lvl3pPr>
              <a:defRPr sz="2000" b="1">
                <a:solidFill>
                  <a:srgbClr val="EF7D00"/>
                </a:solidFill>
              </a:defRPr>
            </a:lvl3pPr>
            <a:lvl4pPr>
              <a:defRPr sz="2000" b="1">
                <a:solidFill>
                  <a:srgbClr val="EF7D00"/>
                </a:solidFill>
              </a:defRPr>
            </a:lvl4pPr>
            <a:lvl5pPr>
              <a:defRPr sz="2000" b="1">
                <a:solidFill>
                  <a:srgbClr val="EF7D00"/>
                </a:solidFill>
              </a:defRPr>
            </a:lvl5pPr>
          </a:lstStyle>
          <a:p>
            <a:pPr lvl="0"/>
            <a:r>
              <a:rPr lang="en-GB"/>
              <a:t>Concept 3</a:t>
            </a:r>
          </a:p>
        </p:txBody>
      </p:sp>
      <p:sp>
        <p:nvSpPr>
          <p:cNvPr id="64" name="Text Placeholder 7">
            <a:extLst>
              <a:ext uri="{FF2B5EF4-FFF2-40B4-BE49-F238E27FC236}">
                <a16:creationId xmlns:a16="http://schemas.microsoft.com/office/drawing/2014/main" id="{BA97067B-07B3-4BF5-9AE4-8DA88758DED2}"/>
              </a:ext>
            </a:extLst>
          </p:cNvPr>
          <p:cNvSpPr>
            <a:spLocks noGrp="1"/>
          </p:cNvSpPr>
          <p:nvPr>
            <p:ph type="body" sz="quarter" idx="43" hasCustomPrompt="1"/>
          </p:nvPr>
        </p:nvSpPr>
        <p:spPr>
          <a:xfrm>
            <a:off x="8915471" y="2462626"/>
            <a:ext cx="2560638" cy="400050"/>
          </a:xfrm>
          <a:prstGeom prst="rect">
            <a:avLst/>
          </a:prstGeom>
        </p:spPr>
        <p:txBody>
          <a:bodyPr/>
          <a:lstStyle>
            <a:lvl1pPr marL="0" indent="0">
              <a:buNone/>
              <a:defRPr sz="2000" b="1">
                <a:solidFill>
                  <a:schemeClr val="tx1"/>
                </a:solidFill>
              </a:defRPr>
            </a:lvl1pPr>
            <a:lvl2pPr>
              <a:defRPr sz="2000" b="1">
                <a:solidFill>
                  <a:srgbClr val="EF7D00"/>
                </a:solidFill>
              </a:defRPr>
            </a:lvl2pPr>
            <a:lvl3pPr>
              <a:defRPr sz="2000" b="1">
                <a:solidFill>
                  <a:srgbClr val="EF7D00"/>
                </a:solidFill>
              </a:defRPr>
            </a:lvl3pPr>
            <a:lvl4pPr>
              <a:defRPr sz="2000" b="1">
                <a:solidFill>
                  <a:srgbClr val="EF7D00"/>
                </a:solidFill>
              </a:defRPr>
            </a:lvl4pPr>
            <a:lvl5pPr>
              <a:defRPr sz="2000" b="1">
                <a:solidFill>
                  <a:srgbClr val="EF7D00"/>
                </a:solidFill>
              </a:defRPr>
            </a:lvl5pPr>
          </a:lstStyle>
          <a:p>
            <a:pPr lvl="0"/>
            <a:r>
              <a:rPr lang="en-GB"/>
              <a:t>Concept 4</a:t>
            </a:r>
          </a:p>
        </p:txBody>
      </p:sp>
      <p:pic>
        <p:nvPicPr>
          <p:cNvPr id="74" name="Picture 73">
            <a:extLst>
              <a:ext uri="{FF2B5EF4-FFF2-40B4-BE49-F238E27FC236}">
                <a16:creationId xmlns:a16="http://schemas.microsoft.com/office/drawing/2014/main" id="{5B337039-E510-44DF-8D5B-78BD3010CA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2378" y="1765555"/>
            <a:ext cx="606170" cy="606170"/>
          </a:xfrm>
          <a:prstGeom prst="rect">
            <a:avLst/>
          </a:prstGeom>
        </p:spPr>
      </p:pic>
      <p:pic>
        <p:nvPicPr>
          <p:cNvPr id="75" name="Picture 74">
            <a:extLst>
              <a:ext uri="{FF2B5EF4-FFF2-40B4-BE49-F238E27FC236}">
                <a16:creationId xmlns:a16="http://schemas.microsoft.com/office/drawing/2014/main" id="{DB650C34-AA52-4222-8D57-4E5CAE81400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25269" y="1765555"/>
            <a:ext cx="606170" cy="606170"/>
          </a:xfrm>
          <a:prstGeom prst="rect">
            <a:avLst/>
          </a:prstGeom>
        </p:spPr>
      </p:pic>
      <p:pic>
        <p:nvPicPr>
          <p:cNvPr id="76" name="Picture 75">
            <a:extLst>
              <a:ext uri="{FF2B5EF4-FFF2-40B4-BE49-F238E27FC236}">
                <a16:creationId xmlns:a16="http://schemas.microsoft.com/office/drawing/2014/main" id="{1E0BFD19-5BF1-44EE-AE10-07A75BDEC2C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70370" y="1765555"/>
            <a:ext cx="606170" cy="606170"/>
          </a:xfrm>
          <a:prstGeom prst="rect">
            <a:avLst/>
          </a:prstGeom>
        </p:spPr>
      </p:pic>
      <p:pic>
        <p:nvPicPr>
          <p:cNvPr id="77" name="Picture 76">
            <a:extLst>
              <a:ext uri="{FF2B5EF4-FFF2-40B4-BE49-F238E27FC236}">
                <a16:creationId xmlns:a16="http://schemas.microsoft.com/office/drawing/2014/main" id="{742246F4-012E-4602-8FA1-02918A4F6C3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2296" y="1765555"/>
            <a:ext cx="606170" cy="606170"/>
          </a:xfrm>
          <a:prstGeom prst="rect">
            <a:avLst/>
          </a:prstGeom>
        </p:spPr>
      </p:pic>
      <p:sp>
        <p:nvSpPr>
          <p:cNvPr id="78" name="Text Placeholder 9">
            <a:extLst>
              <a:ext uri="{FF2B5EF4-FFF2-40B4-BE49-F238E27FC236}">
                <a16:creationId xmlns:a16="http://schemas.microsoft.com/office/drawing/2014/main" id="{8E49C310-7620-4211-8E3A-DB494C788371}"/>
              </a:ext>
            </a:extLst>
          </p:cNvPr>
          <p:cNvSpPr>
            <a:spLocks noGrp="1"/>
          </p:cNvSpPr>
          <p:nvPr>
            <p:ph type="body" sz="quarter" idx="36" hasCustomPrompt="1"/>
          </p:nvPr>
        </p:nvSpPr>
        <p:spPr>
          <a:xfrm>
            <a:off x="518132" y="443924"/>
            <a:ext cx="11155736" cy="757533"/>
          </a:xfrm>
          <a:prstGeom prst="rect">
            <a:avLst/>
          </a:prstGeom>
        </p:spPr>
        <p:txBody>
          <a:bodyPr/>
          <a:lstStyle>
            <a:lvl1pPr marL="0" indent="0">
              <a:buNone/>
              <a:defRPr sz="3600">
                <a:solidFill>
                  <a:srgbClr val="EE7D00"/>
                </a:solidFill>
                <a:latin typeface="Rockwell" panose="02060603020205020403" pitchFamily="18" charset="0"/>
              </a:defRPr>
            </a:lvl1pPr>
            <a:lvl2pPr>
              <a:defRPr>
                <a:latin typeface="Rockwell Extra Bold" panose="02060903040505020403" pitchFamily="18" charset="0"/>
              </a:defRPr>
            </a:lvl2pPr>
            <a:lvl3pPr>
              <a:defRPr>
                <a:latin typeface="Rockwell Extra Bold" panose="02060903040505020403" pitchFamily="18" charset="0"/>
              </a:defRPr>
            </a:lvl3pPr>
            <a:lvl4pPr>
              <a:defRPr>
                <a:latin typeface="Rockwell Extra Bold" panose="02060903040505020403" pitchFamily="18" charset="0"/>
              </a:defRPr>
            </a:lvl4pPr>
            <a:lvl5pPr>
              <a:defRPr>
                <a:latin typeface="Rockwell Extra Bold" panose="02060903040505020403" pitchFamily="18" charset="0"/>
              </a:defRPr>
            </a:lvl5pPr>
          </a:lstStyle>
          <a:p>
            <a:pPr lvl="0"/>
            <a:r>
              <a:rPr lang="en-GB"/>
              <a:t>&lt;Technology&gt;: Emerging concepts</a:t>
            </a:r>
          </a:p>
        </p:txBody>
      </p:sp>
      <p:sp>
        <p:nvSpPr>
          <p:cNvPr id="17" name="Text Placeholder 2">
            <a:extLst>
              <a:ext uri="{FF2B5EF4-FFF2-40B4-BE49-F238E27FC236}">
                <a16:creationId xmlns:a16="http://schemas.microsoft.com/office/drawing/2014/main" id="{32B31DB0-43C4-46B9-AF2F-5F4BC281766F}"/>
              </a:ext>
            </a:extLst>
          </p:cNvPr>
          <p:cNvSpPr>
            <a:spLocks noGrp="1"/>
          </p:cNvSpPr>
          <p:nvPr>
            <p:ph type="body" sz="quarter" idx="28"/>
          </p:nvPr>
        </p:nvSpPr>
        <p:spPr>
          <a:xfrm>
            <a:off x="676993" y="2935823"/>
            <a:ext cx="2563813" cy="2787546"/>
          </a:xfrm>
          <a:prstGeom prst="rect">
            <a:avLst/>
          </a:prstGeom>
        </p:spPr>
        <p:txBody>
          <a:bodyPr>
            <a:normAutofit/>
          </a:bodyPr>
          <a:lstStyle>
            <a:lvl1pPr marL="179388" indent="-179388">
              <a:buClr>
                <a:srgbClr val="F07F3C"/>
              </a:buClr>
              <a:buFont typeface="Wingdings" panose="05000000000000000000" pitchFamily="2" charset="2"/>
              <a:buChar char="§"/>
              <a:defRPr sz="1800"/>
            </a:lvl1pPr>
            <a:lvl2pPr marL="538163" indent="-179388">
              <a:defRPr sz="1600"/>
            </a:lvl2pPr>
            <a:lvl3pPr marL="1076325" indent="-161925">
              <a:defRPr sz="1400"/>
            </a:lvl3pPr>
            <a:lvl4pPr marL="1520825" indent="-149225">
              <a:defRPr sz="1200"/>
            </a:lvl4pPr>
            <a:lvl5pPr marL="1974850" indent="-146050">
              <a:defRPr sz="1200"/>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BDF8DEE1-EBBC-44B6-8E42-4173B3F4D2E7}"/>
              </a:ext>
            </a:extLst>
          </p:cNvPr>
          <p:cNvSpPr>
            <a:spLocks noGrp="1"/>
          </p:cNvSpPr>
          <p:nvPr>
            <p:ph type="body" sz="quarter" idx="46"/>
          </p:nvPr>
        </p:nvSpPr>
        <p:spPr>
          <a:xfrm>
            <a:off x="3427317" y="2935823"/>
            <a:ext cx="2563813" cy="2787546"/>
          </a:xfrm>
          <a:prstGeom prst="rect">
            <a:avLst/>
          </a:prstGeom>
        </p:spPr>
        <p:txBody>
          <a:bodyPr>
            <a:normAutofit/>
          </a:bodyPr>
          <a:lstStyle>
            <a:lvl1pPr marL="179388" indent="-179388">
              <a:buClr>
                <a:srgbClr val="F07F3C"/>
              </a:buClr>
              <a:buFont typeface="Wingdings" panose="05000000000000000000" pitchFamily="2" charset="2"/>
              <a:buChar char="§"/>
              <a:defRPr sz="1800"/>
            </a:lvl1pPr>
            <a:lvl2pPr marL="538163" indent="-179388">
              <a:defRPr sz="1600"/>
            </a:lvl2pPr>
            <a:lvl3pPr marL="1076325" indent="-161925">
              <a:defRPr sz="1400"/>
            </a:lvl3pPr>
            <a:lvl4pPr marL="1520825" indent="-149225">
              <a:defRPr sz="1200"/>
            </a:lvl4pPr>
            <a:lvl5pPr marL="1974850" indent="-146050">
              <a:defRPr sz="1200"/>
            </a:lvl5pPr>
          </a:lstStyle>
          <a:p>
            <a:pPr lvl="0"/>
            <a:r>
              <a:rPr lang="en-US"/>
              <a:t>Click to edit Master text styles</a:t>
            </a:r>
          </a:p>
          <a:p>
            <a:pPr lvl="1"/>
            <a:r>
              <a:rPr lang="en-US"/>
              <a:t>Second level</a:t>
            </a:r>
          </a:p>
        </p:txBody>
      </p:sp>
      <p:sp>
        <p:nvSpPr>
          <p:cNvPr id="19" name="Text Placeholder 2">
            <a:extLst>
              <a:ext uri="{FF2B5EF4-FFF2-40B4-BE49-F238E27FC236}">
                <a16:creationId xmlns:a16="http://schemas.microsoft.com/office/drawing/2014/main" id="{F2CC69C3-DBF7-4E2C-A6A3-53A6044038F0}"/>
              </a:ext>
            </a:extLst>
          </p:cNvPr>
          <p:cNvSpPr>
            <a:spLocks noGrp="1"/>
          </p:cNvSpPr>
          <p:nvPr>
            <p:ph type="body" sz="quarter" idx="47"/>
          </p:nvPr>
        </p:nvSpPr>
        <p:spPr>
          <a:xfrm>
            <a:off x="6177641" y="2935823"/>
            <a:ext cx="2563813" cy="2787546"/>
          </a:xfrm>
          <a:prstGeom prst="rect">
            <a:avLst/>
          </a:prstGeom>
        </p:spPr>
        <p:txBody>
          <a:bodyPr>
            <a:normAutofit/>
          </a:bodyPr>
          <a:lstStyle>
            <a:lvl1pPr marL="179388" indent="-179388">
              <a:buClr>
                <a:srgbClr val="F07F3C"/>
              </a:buClr>
              <a:buFont typeface="Wingdings" panose="05000000000000000000" pitchFamily="2" charset="2"/>
              <a:buChar char="§"/>
              <a:defRPr sz="1800"/>
            </a:lvl1pPr>
            <a:lvl2pPr marL="538163" indent="-179388">
              <a:defRPr sz="1600"/>
            </a:lvl2pPr>
            <a:lvl3pPr marL="1076325" indent="-161925">
              <a:defRPr sz="1400"/>
            </a:lvl3pPr>
            <a:lvl4pPr marL="1520825" indent="-149225">
              <a:defRPr sz="1200"/>
            </a:lvl4pPr>
            <a:lvl5pPr marL="1974850" indent="-146050">
              <a:defRPr sz="1200"/>
            </a:lvl5pPr>
          </a:lstStyle>
          <a:p>
            <a:pPr lvl="0"/>
            <a:r>
              <a:rPr lang="en-US"/>
              <a:t>Click to edit Master text styles</a:t>
            </a:r>
          </a:p>
          <a:p>
            <a:pPr lvl="1"/>
            <a:r>
              <a:rPr lang="en-US"/>
              <a:t>Second level</a:t>
            </a:r>
          </a:p>
        </p:txBody>
      </p:sp>
      <p:sp>
        <p:nvSpPr>
          <p:cNvPr id="20" name="Text Placeholder 2">
            <a:extLst>
              <a:ext uri="{FF2B5EF4-FFF2-40B4-BE49-F238E27FC236}">
                <a16:creationId xmlns:a16="http://schemas.microsoft.com/office/drawing/2014/main" id="{FF8ACFED-D283-42F5-AD47-D6EF61940BDD}"/>
              </a:ext>
            </a:extLst>
          </p:cNvPr>
          <p:cNvSpPr>
            <a:spLocks noGrp="1"/>
          </p:cNvSpPr>
          <p:nvPr>
            <p:ph type="body" sz="quarter" idx="48"/>
          </p:nvPr>
        </p:nvSpPr>
        <p:spPr>
          <a:xfrm>
            <a:off x="8927964" y="2935823"/>
            <a:ext cx="2563813" cy="2787546"/>
          </a:xfrm>
          <a:prstGeom prst="rect">
            <a:avLst/>
          </a:prstGeom>
        </p:spPr>
        <p:txBody>
          <a:bodyPr>
            <a:normAutofit/>
          </a:bodyPr>
          <a:lstStyle>
            <a:lvl1pPr marL="179388" indent="-179388">
              <a:buClr>
                <a:srgbClr val="F07F3C"/>
              </a:buClr>
              <a:buFont typeface="Wingdings" panose="05000000000000000000" pitchFamily="2" charset="2"/>
              <a:buChar char="§"/>
              <a:defRPr sz="1800"/>
            </a:lvl1pPr>
            <a:lvl2pPr marL="538163" indent="-179388">
              <a:defRPr sz="1600"/>
            </a:lvl2pPr>
            <a:lvl3pPr marL="1076325" indent="-161925">
              <a:defRPr sz="1400"/>
            </a:lvl3pPr>
            <a:lvl4pPr marL="1520825" indent="-149225">
              <a:defRPr sz="1200"/>
            </a:lvl4pPr>
            <a:lvl5pPr marL="1974850" indent="-146050">
              <a:defRPr sz="12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29302443"/>
      </p:ext>
    </p:extLst>
  </p:cSld>
  <p:clrMapOvr>
    <a:masterClrMapping/>
  </p:clrMapOvr>
  <p:extLst>
    <p:ext uri="{DCECCB84-F9BA-43D5-87BE-67443E8EF086}">
      <p15:sldGuideLst xmlns:p15="http://schemas.microsoft.com/office/powerpoint/2012/main">
        <p15:guide id="1" orient="horz" pos="2160">
          <p15:clr>
            <a:srgbClr val="FBAE40"/>
          </p15:clr>
        </p15:guide>
        <p15:guide id="2" pos="30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PACT 2020 V 2030">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24395" y="6069532"/>
            <a:ext cx="2855079" cy="713014"/>
          </a:xfrm>
          <a:prstGeom prst="rect">
            <a:avLst/>
          </a:prstGeom>
        </p:spPr>
      </p:pic>
      <p:cxnSp>
        <p:nvCxnSpPr>
          <p:cNvPr id="7" name="Straight Connector 6"/>
          <p:cNvCxnSpPr/>
          <p:nvPr userDrawn="1"/>
        </p:nvCxnSpPr>
        <p:spPr>
          <a:xfrm>
            <a:off x="212942" y="5924811"/>
            <a:ext cx="11799518" cy="0"/>
          </a:xfrm>
          <a:prstGeom prst="line">
            <a:avLst/>
          </a:prstGeom>
          <a:ln>
            <a:solidFill>
              <a:srgbClr val="E7792B"/>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2B784013-E631-4CFF-AC94-5810AAA9ECB4}"/>
              </a:ext>
            </a:extLst>
          </p:cNvPr>
          <p:cNvSpPr>
            <a:spLocks noGrp="1"/>
          </p:cNvSpPr>
          <p:nvPr>
            <p:ph sz="quarter" idx="16" hasCustomPrompt="1"/>
          </p:nvPr>
        </p:nvSpPr>
        <p:spPr>
          <a:xfrm>
            <a:off x="517525" y="1695450"/>
            <a:ext cx="11156343" cy="4081463"/>
          </a:xfrm>
          <a:prstGeom prst="rect">
            <a:avLst/>
          </a:prstGeom>
        </p:spPr>
        <p:txBody>
          <a:bodyPr>
            <a:normAutofit/>
          </a:bodyPr>
          <a:lstStyle>
            <a:lvl1pPr marL="457200" indent="-457200">
              <a:buFont typeface="Arial" panose="020B0604020202020204" pitchFamily="34" charset="0"/>
              <a:buChar char="•"/>
              <a:defRPr/>
            </a:lvl1pPr>
          </a:lstStyle>
          <a:p>
            <a:pPr lvl="0"/>
            <a:r>
              <a:rPr lang="en-GB"/>
              <a:t>Chart</a:t>
            </a:r>
          </a:p>
        </p:txBody>
      </p:sp>
      <p:sp>
        <p:nvSpPr>
          <p:cNvPr id="37" name="Text Placeholder 9">
            <a:extLst>
              <a:ext uri="{FF2B5EF4-FFF2-40B4-BE49-F238E27FC236}">
                <a16:creationId xmlns:a16="http://schemas.microsoft.com/office/drawing/2014/main" id="{E3129B9A-52BA-4221-94EA-AD1D32BD46F3}"/>
              </a:ext>
            </a:extLst>
          </p:cNvPr>
          <p:cNvSpPr>
            <a:spLocks noGrp="1"/>
          </p:cNvSpPr>
          <p:nvPr>
            <p:ph type="body" sz="quarter" idx="36" hasCustomPrompt="1"/>
          </p:nvPr>
        </p:nvSpPr>
        <p:spPr>
          <a:xfrm>
            <a:off x="518132" y="443924"/>
            <a:ext cx="11155736" cy="757533"/>
          </a:xfrm>
          <a:prstGeom prst="rect">
            <a:avLst/>
          </a:prstGeom>
        </p:spPr>
        <p:txBody>
          <a:bodyPr/>
          <a:lstStyle>
            <a:lvl1pPr marL="0" indent="0">
              <a:buNone/>
              <a:defRPr sz="3600">
                <a:solidFill>
                  <a:srgbClr val="EE7D00"/>
                </a:solidFill>
                <a:latin typeface="Rockwell" panose="02060603020205020403" pitchFamily="18" charset="0"/>
              </a:defRPr>
            </a:lvl1pPr>
            <a:lvl2pPr>
              <a:defRPr>
                <a:latin typeface="Rockwell Extra Bold" panose="02060903040505020403" pitchFamily="18" charset="0"/>
              </a:defRPr>
            </a:lvl2pPr>
            <a:lvl3pPr>
              <a:defRPr>
                <a:latin typeface="Rockwell Extra Bold" panose="02060903040505020403" pitchFamily="18" charset="0"/>
              </a:defRPr>
            </a:lvl3pPr>
            <a:lvl4pPr>
              <a:defRPr>
                <a:latin typeface="Rockwell Extra Bold" panose="02060903040505020403" pitchFamily="18" charset="0"/>
              </a:defRPr>
            </a:lvl4pPr>
            <a:lvl5pPr>
              <a:defRPr>
                <a:latin typeface="Rockwell Extra Bold" panose="02060903040505020403" pitchFamily="18" charset="0"/>
              </a:defRPr>
            </a:lvl5pPr>
          </a:lstStyle>
          <a:p>
            <a:pPr lvl="0"/>
            <a:r>
              <a:rPr lang="en-GB"/>
              <a:t>&lt;Technology&gt;: Impact 2020 vs 2030</a:t>
            </a:r>
          </a:p>
        </p:txBody>
      </p:sp>
    </p:spTree>
    <p:extLst>
      <p:ext uri="{BB962C8B-B14F-4D97-AF65-F5344CB8AC3E}">
        <p14:creationId xmlns:p14="http://schemas.microsoft.com/office/powerpoint/2010/main" val="1719650353"/>
      </p:ext>
    </p:extLst>
  </p:cSld>
  <p:clrMapOvr>
    <a:masterClrMapping/>
  </p:clrMapOvr>
  <p:extLst>
    <p:ext uri="{DCECCB84-F9BA-43D5-87BE-67443E8EF086}">
      <p15:sldGuideLst xmlns:p15="http://schemas.microsoft.com/office/powerpoint/2012/main">
        <p15:guide id="1" orient="horz" pos="2160">
          <p15:clr>
            <a:srgbClr val="FBAE40"/>
          </p15:clr>
        </p15:guide>
        <p15:guide id="2" pos="14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ST PRACTIC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24395" y="6069532"/>
            <a:ext cx="2855079" cy="713014"/>
          </a:xfrm>
          <a:prstGeom prst="rect">
            <a:avLst/>
          </a:prstGeom>
        </p:spPr>
      </p:pic>
      <p:cxnSp>
        <p:nvCxnSpPr>
          <p:cNvPr id="7" name="Straight Connector 6"/>
          <p:cNvCxnSpPr/>
          <p:nvPr userDrawn="1"/>
        </p:nvCxnSpPr>
        <p:spPr>
          <a:xfrm>
            <a:off x="212942" y="5924811"/>
            <a:ext cx="11799518" cy="0"/>
          </a:xfrm>
          <a:prstGeom prst="line">
            <a:avLst/>
          </a:prstGeom>
          <a:ln>
            <a:solidFill>
              <a:srgbClr val="E7792B"/>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3082FB80-F14D-46C8-B0D3-52A2D75828A8}"/>
              </a:ext>
            </a:extLst>
          </p:cNvPr>
          <p:cNvSpPr>
            <a:spLocks noGrp="1"/>
          </p:cNvSpPr>
          <p:nvPr>
            <p:ph type="body" sz="quarter" idx="13" hasCustomPrompt="1"/>
          </p:nvPr>
        </p:nvSpPr>
        <p:spPr>
          <a:xfrm>
            <a:off x="524469" y="1651925"/>
            <a:ext cx="3384926" cy="426488"/>
          </a:xfrm>
          <a:prstGeom prst="rect">
            <a:avLst/>
          </a:prstGeom>
        </p:spPr>
        <p:txBody>
          <a:bodyPr/>
          <a:lstStyle>
            <a:lvl1pPr marL="0" indent="0" algn="ctr">
              <a:buNone/>
              <a:defRPr sz="2000" b="1">
                <a:solidFill>
                  <a:srgbClr val="E7792B"/>
                </a:solidFill>
              </a:defRPr>
            </a:lvl1pPr>
          </a:lstStyle>
          <a:p>
            <a:pPr lvl="0"/>
            <a:r>
              <a:rPr lang="en-US"/>
              <a:t>&lt;Topic 1&gt;</a:t>
            </a:r>
            <a:endParaRPr lang="en-GB"/>
          </a:p>
        </p:txBody>
      </p:sp>
      <p:cxnSp>
        <p:nvCxnSpPr>
          <p:cNvPr id="39" name="Straight Connector 38">
            <a:extLst>
              <a:ext uri="{FF2B5EF4-FFF2-40B4-BE49-F238E27FC236}">
                <a16:creationId xmlns:a16="http://schemas.microsoft.com/office/drawing/2014/main" id="{9019BEED-0F95-4593-92EC-59616CFE169B}"/>
              </a:ext>
            </a:extLst>
          </p:cNvPr>
          <p:cNvCxnSpPr>
            <a:cxnSpLocks/>
          </p:cNvCxnSpPr>
          <p:nvPr userDrawn="1"/>
        </p:nvCxnSpPr>
        <p:spPr>
          <a:xfrm>
            <a:off x="524469" y="2254333"/>
            <a:ext cx="3439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588FB540-C076-4B0F-95D3-7A33BE6E87AF}"/>
              </a:ext>
            </a:extLst>
          </p:cNvPr>
          <p:cNvSpPr>
            <a:spLocks noGrp="1"/>
          </p:cNvSpPr>
          <p:nvPr>
            <p:ph sz="quarter" idx="37" hasCustomPrompt="1"/>
          </p:nvPr>
        </p:nvSpPr>
        <p:spPr>
          <a:xfrm>
            <a:off x="524469" y="2428239"/>
            <a:ext cx="3439843" cy="3366900"/>
          </a:xfrm>
          <a:prstGeom prst="rect">
            <a:avLst/>
          </a:prstGeom>
          <a:solidFill>
            <a:srgbClr val="EE7D00"/>
          </a:solidFill>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&lt;Best practice related to that topic&gt;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5" name="Text Placeholder 2">
            <a:extLst>
              <a:ext uri="{FF2B5EF4-FFF2-40B4-BE49-F238E27FC236}">
                <a16:creationId xmlns:a16="http://schemas.microsoft.com/office/drawing/2014/main" id="{77AD8827-AF2A-4A38-B819-2B0F2D97106F}"/>
              </a:ext>
            </a:extLst>
          </p:cNvPr>
          <p:cNvSpPr>
            <a:spLocks noGrp="1"/>
          </p:cNvSpPr>
          <p:nvPr>
            <p:ph type="body" sz="quarter" idx="38" hasCustomPrompt="1"/>
          </p:nvPr>
        </p:nvSpPr>
        <p:spPr>
          <a:xfrm>
            <a:off x="4420238" y="1660191"/>
            <a:ext cx="3384926" cy="426488"/>
          </a:xfrm>
          <a:prstGeom prst="rect">
            <a:avLst/>
          </a:prstGeom>
        </p:spPr>
        <p:txBody>
          <a:bodyPr/>
          <a:lstStyle>
            <a:lvl1pPr marL="0" indent="0" algn="ctr">
              <a:buNone/>
              <a:defRPr sz="2000" b="1">
                <a:solidFill>
                  <a:srgbClr val="E7792B"/>
                </a:solidFill>
              </a:defRPr>
            </a:lvl1pPr>
          </a:lstStyle>
          <a:p>
            <a:pPr lvl="0"/>
            <a:r>
              <a:rPr lang="en-US"/>
              <a:t>&lt;Topic 2&gt;</a:t>
            </a:r>
            <a:endParaRPr lang="en-GB"/>
          </a:p>
        </p:txBody>
      </p:sp>
      <p:cxnSp>
        <p:nvCxnSpPr>
          <p:cNvPr id="56" name="Straight Connector 55">
            <a:extLst>
              <a:ext uri="{FF2B5EF4-FFF2-40B4-BE49-F238E27FC236}">
                <a16:creationId xmlns:a16="http://schemas.microsoft.com/office/drawing/2014/main" id="{E117D5E0-5088-4900-AC1F-E1AFE0C4AEC2}"/>
              </a:ext>
            </a:extLst>
          </p:cNvPr>
          <p:cNvCxnSpPr>
            <a:cxnSpLocks/>
          </p:cNvCxnSpPr>
          <p:nvPr userDrawn="1"/>
        </p:nvCxnSpPr>
        <p:spPr>
          <a:xfrm>
            <a:off x="4420238" y="2254332"/>
            <a:ext cx="3439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Content Placeholder 15">
            <a:extLst>
              <a:ext uri="{FF2B5EF4-FFF2-40B4-BE49-F238E27FC236}">
                <a16:creationId xmlns:a16="http://schemas.microsoft.com/office/drawing/2014/main" id="{0D28CE60-1F63-4FEB-9974-B419EB1E22CF}"/>
              </a:ext>
            </a:extLst>
          </p:cNvPr>
          <p:cNvSpPr>
            <a:spLocks noGrp="1"/>
          </p:cNvSpPr>
          <p:nvPr>
            <p:ph sz="quarter" idx="39" hasCustomPrompt="1"/>
          </p:nvPr>
        </p:nvSpPr>
        <p:spPr>
          <a:xfrm>
            <a:off x="4420238" y="2428238"/>
            <a:ext cx="3439843" cy="3366900"/>
          </a:xfrm>
          <a:prstGeom prst="rect">
            <a:avLst/>
          </a:prstGeom>
          <a:solidFill>
            <a:srgbClr val="EE7D00"/>
          </a:solidFill>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&lt;Best practice related to that topic&gt;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8" name="Text Placeholder 2">
            <a:extLst>
              <a:ext uri="{FF2B5EF4-FFF2-40B4-BE49-F238E27FC236}">
                <a16:creationId xmlns:a16="http://schemas.microsoft.com/office/drawing/2014/main" id="{E3AB8EEC-3405-410B-87D0-DC7F34216DEA}"/>
              </a:ext>
            </a:extLst>
          </p:cNvPr>
          <p:cNvSpPr>
            <a:spLocks noGrp="1"/>
          </p:cNvSpPr>
          <p:nvPr>
            <p:ph type="body" sz="quarter" idx="40" hasCustomPrompt="1"/>
          </p:nvPr>
        </p:nvSpPr>
        <p:spPr>
          <a:xfrm>
            <a:off x="8297180" y="1660191"/>
            <a:ext cx="3384926" cy="426488"/>
          </a:xfrm>
          <a:prstGeom prst="rect">
            <a:avLst/>
          </a:prstGeom>
        </p:spPr>
        <p:txBody>
          <a:bodyPr/>
          <a:lstStyle>
            <a:lvl1pPr marL="0" indent="0" algn="ctr">
              <a:buNone/>
              <a:defRPr sz="2000" b="1">
                <a:solidFill>
                  <a:srgbClr val="E7792B"/>
                </a:solidFill>
              </a:defRPr>
            </a:lvl1pPr>
          </a:lstStyle>
          <a:p>
            <a:pPr lvl="0"/>
            <a:r>
              <a:rPr lang="en-US"/>
              <a:t>&lt;Topic 3&gt;</a:t>
            </a:r>
            <a:endParaRPr lang="en-GB"/>
          </a:p>
        </p:txBody>
      </p:sp>
      <p:cxnSp>
        <p:nvCxnSpPr>
          <p:cNvPr id="59" name="Straight Connector 58">
            <a:extLst>
              <a:ext uri="{FF2B5EF4-FFF2-40B4-BE49-F238E27FC236}">
                <a16:creationId xmlns:a16="http://schemas.microsoft.com/office/drawing/2014/main" id="{1EE2CD4B-E98C-4236-AC75-93F894E5891D}"/>
              </a:ext>
            </a:extLst>
          </p:cNvPr>
          <p:cNvCxnSpPr>
            <a:cxnSpLocks/>
          </p:cNvCxnSpPr>
          <p:nvPr userDrawn="1"/>
        </p:nvCxnSpPr>
        <p:spPr>
          <a:xfrm>
            <a:off x="8297180" y="2262599"/>
            <a:ext cx="3439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Content Placeholder 15">
            <a:extLst>
              <a:ext uri="{FF2B5EF4-FFF2-40B4-BE49-F238E27FC236}">
                <a16:creationId xmlns:a16="http://schemas.microsoft.com/office/drawing/2014/main" id="{2E9D7A7D-2806-488D-9D0F-D2E448881F4C}"/>
              </a:ext>
            </a:extLst>
          </p:cNvPr>
          <p:cNvSpPr>
            <a:spLocks noGrp="1"/>
          </p:cNvSpPr>
          <p:nvPr>
            <p:ph sz="quarter" idx="41" hasCustomPrompt="1"/>
          </p:nvPr>
        </p:nvSpPr>
        <p:spPr>
          <a:xfrm>
            <a:off x="8297180" y="2436505"/>
            <a:ext cx="3439843" cy="3366900"/>
          </a:xfrm>
          <a:prstGeom prst="rect">
            <a:avLst/>
          </a:prstGeom>
          <a:solidFill>
            <a:srgbClr val="EE7D00"/>
          </a:solidFill>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&lt;Best practice related to that topic&gt;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1" name="Text Placeholder 9">
            <a:extLst>
              <a:ext uri="{FF2B5EF4-FFF2-40B4-BE49-F238E27FC236}">
                <a16:creationId xmlns:a16="http://schemas.microsoft.com/office/drawing/2014/main" id="{14666AF7-595F-4742-A658-C293F0BBAFF5}"/>
              </a:ext>
            </a:extLst>
          </p:cNvPr>
          <p:cNvSpPr>
            <a:spLocks noGrp="1"/>
          </p:cNvSpPr>
          <p:nvPr>
            <p:ph type="body" sz="quarter" idx="36" hasCustomPrompt="1"/>
          </p:nvPr>
        </p:nvSpPr>
        <p:spPr>
          <a:xfrm>
            <a:off x="518132" y="443924"/>
            <a:ext cx="11155736" cy="757533"/>
          </a:xfrm>
          <a:prstGeom prst="rect">
            <a:avLst/>
          </a:prstGeom>
        </p:spPr>
        <p:txBody>
          <a:bodyPr/>
          <a:lstStyle>
            <a:lvl1pPr marL="0" indent="0">
              <a:buNone/>
              <a:defRPr sz="3600">
                <a:solidFill>
                  <a:srgbClr val="EE7D00"/>
                </a:solidFill>
                <a:latin typeface="Rockwell" panose="02060603020205020403" pitchFamily="18" charset="0"/>
              </a:defRPr>
            </a:lvl1pPr>
            <a:lvl2pPr>
              <a:defRPr>
                <a:latin typeface="Rockwell Extra Bold" panose="02060903040505020403" pitchFamily="18" charset="0"/>
              </a:defRPr>
            </a:lvl2pPr>
            <a:lvl3pPr>
              <a:defRPr>
                <a:latin typeface="Rockwell Extra Bold" panose="02060903040505020403" pitchFamily="18" charset="0"/>
              </a:defRPr>
            </a:lvl3pPr>
            <a:lvl4pPr>
              <a:defRPr>
                <a:latin typeface="Rockwell Extra Bold" panose="02060903040505020403" pitchFamily="18" charset="0"/>
              </a:defRPr>
            </a:lvl4pPr>
            <a:lvl5pPr>
              <a:defRPr>
                <a:latin typeface="Rockwell Extra Bold" panose="02060903040505020403" pitchFamily="18" charset="0"/>
              </a:defRPr>
            </a:lvl5pPr>
          </a:lstStyle>
          <a:p>
            <a:pPr lvl="0"/>
            <a:r>
              <a:rPr lang="en-GB"/>
              <a:t>&lt;Technology&gt;: Best practice</a:t>
            </a:r>
          </a:p>
        </p:txBody>
      </p:sp>
    </p:spTree>
    <p:extLst>
      <p:ext uri="{BB962C8B-B14F-4D97-AF65-F5344CB8AC3E}">
        <p14:creationId xmlns:p14="http://schemas.microsoft.com/office/powerpoint/2010/main" val="338346092"/>
      </p:ext>
    </p:extLst>
  </p:cSld>
  <p:clrMapOvr>
    <a:masterClrMapping/>
  </p:clrMapOvr>
  <p:extLst>
    <p:ext uri="{DCECCB84-F9BA-43D5-87BE-67443E8EF086}">
      <p15:sldGuideLst xmlns:p15="http://schemas.microsoft.com/office/powerpoint/2012/main">
        <p15:guide id="1" orient="horz" pos="1593" userDrawn="1">
          <p15:clr>
            <a:srgbClr val="FBAE40"/>
          </p15:clr>
        </p15:guide>
        <p15:guide id="2" pos="14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CENT MARKET DEVELOPMENT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24395" y="6069532"/>
            <a:ext cx="2855079" cy="713014"/>
          </a:xfrm>
          <a:prstGeom prst="rect">
            <a:avLst/>
          </a:prstGeom>
        </p:spPr>
      </p:pic>
      <p:cxnSp>
        <p:nvCxnSpPr>
          <p:cNvPr id="7" name="Straight Connector 6"/>
          <p:cNvCxnSpPr/>
          <p:nvPr userDrawn="1"/>
        </p:nvCxnSpPr>
        <p:spPr>
          <a:xfrm>
            <a:off x="212942" y="5924811"/>
            <a:ext cx="11799518" cy="0"/>
          </a:xfrm>
          <a:prstGeom prst="line">
            <a:avLst/>
          </a:prstGeom>
          <a:ln>
            <a:solidFill>
              <a:srgbClr val="E7792B"/>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26C3EEF-F7D5-4700-A5B4-E5F289AA8E15}"/>
              </a:ext>
            </a:extLst>
          </p:cNvPr>
          <p:cNvCxnSpPr/>
          <p:nvPr userDrawn="1"/>
        </p:nvCxnSpPr>
        <p:spPr>
          <a:xfrm>
            <a:off x="212942" y="5924811"/>
            <a:ext cx="11799518" cy="0"/>
          </a:xfrm>
          <a:prstGeom prst="line">
            <a:avLst/>
          </a:prstGeom>
          <a:ln>
            <a:solidFill>
              <a:srgbClr val="E7792B"/>
            </a:solidFill>
          </a:ln>
        </p:spPr>
        <p:style>
          <a:lnRef idx="1">
            <a:schemeClr val="accent1"/>
          </a:lnRef>
          <a:fillRef idx="0">
            <a:schemeClr val="accent1"/>
          </a:fillRef>
          <a:effectRef idx="0">
            <a:schemeClr val="accent1"/>
          </a:effectRef>
          <a:fontRef idx="minor">
            <a:schemeClr val="tx1"/>
          </a:fontRef>
        </p:style>
      </p:cxnSp>
      <p:sp>
        <p:nvSpPr>
          <p:cNvPr id="46" name="Text Placeholder 2">
            <a:extLst>
              <a:ext uri="{FF2B5EF4-FFF2-40B4-BE49-F238E27FC236}">
                <a16:creationId xmlns:a16="http://schemas.microsoft.com/office/drawing/2014/main" id="{DF429023-F917-488A-BDC2-09C951CAE646}"/>
              </a:ext>
            </a:extLst>
          </p:cNvPr>
          <p:cNvSpPr>
            <a:spLocks noGrp="1"/>
          </p:cNvSpPr>
          <p:nvPr>
            <p:ph type="body" sz="quarter" idx="13" hasCustomPrompt="1"/>
          </p:nvPr>
        </p:nvSpPr>
        <p:spPr>
          <a:xfrm>
            <a:off x="524469" y="1681103"/>
            <a:ext cx="3384926" cy="649886"/>
          </a:xfrm>
          <a:prstGeom prst="rect">
            <a:avLst/>
          </a:prstGeom>
        </p:spPr>
        <p:txBody>
          <a:bodyPr/>
          <a:lstStyle>
            <a:lvl1pPr marL="0" indent="0" algn="ctr">
              <a:buNone/>
              <a:defRPr sz="2000" b="1">
                <a:solidFill>
                  <a:schemeClr val="tx1"/>
                </a:solidFill>
              </a:defRPr>
            </a:lvl1pPr>
          </a:lstStyle>
          <a:p>
            <a:pPr lvl="0"/>
            <a:r>
              <a:rPr lang="en-US"/>
              <a:t>&lt;Development 1&gt;</a:t>
            </a:r>
            <a:endParaRPr lang="en-GB"/>
          </a:p>
        </p:txBody>
      </p:sp>
      <p:sp>
        <p:nvSpPr>
          <p:cNvPr id="48" name="Content Placeholder 15">
            <a:extLst>
              <a:ext uri="{FF2B5EF4-FFF2-40B4-BE49-F238E27FC236}">
                <a16:creationId xmlns:a16="http://schemas.microsoft.com/office/drawing/2014/main" id="{A611C3E1-4B8F-4205-BFFC-F9DC4C23997D}"/>
              </a:ext>
            </a:extLst>
          </p:cNvPr>
          <p:cNvSpPr>
            <a:spLocks noGrp="1"/>
          </p:cNvSpPr>
          <p:nvPr>
            <p:ph sz="quarter" idx="37"/>
          </p:nvPr>
        </p:nvSpPr>
        <p:spPr>
          <a:xfrm>
            <a:off x="524469" y="2475709"/>
            <a:ext cx="3439843" cy="3319429"/>
          </a:xfrm>
          <a:prstGeom prst="rect">
            <a:avLst/>
          </a:prstGeom>
          <a:noFill/>
          <a:ln>
            <a:solidFill>
              <a:schemeClr val="tx2"/>
            </a:solidFill>
          </a:ln>
        </p:spPr>
        <p:txBody>
          <a:bodyPr>
            <a:normAutofit/>
          </a:bodyPr>
          <a:lstStyle>
            <a:lvl1pPr marL="228600" indent="-228600">
              <a:buClr>
                <a:srgbClr val="EE7D00"/>
              </a:buClr>
              <a:buFont typeface="Wingdings" panose="05000000000000000000" pitchFamily="2" charset="2"/>
              <a:buChar cha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9" name="Text Placeholder 2">
            <a:extLst>
              <a:ext uri="{FF2B5EF4-FFF2-40B4-BE49-F238E27FC236}">
                <a16:creationId xmlns:a16="http://schemas.microsoft.com/office/drawing/2014/main" id="{239A89CB-F928-47A5-9F62-0ED820052C07}"/>
              </a:ext>
            </a:extLst>
          </p:cNvPr>
          <p:cNvSpPr>
            <a:spLocks noGrp="1"/>
          </p:cNvSpPr>
          <p:nvPr>
            <p:ph type="body" sz="quarter" idx="38" hasCustomPrompt="1"/>
          </p:nvPr>
        </p:nvSpPr>
        <p:spPr>
          <a:xfrm>
            <a:off x="4420238" y="1689369"/>
            <a:ext cx="3384926" cy="649886"/>
          </a:xfrm>
          <a:prstGeom prst="rect">
            <a:avLst/>
          </a:prstGeom>
        </p:spPr>
        <p:txBody>
          <a:bodyPr/>
          <a:lstStyle>
            <a:lvl1pPr marL="0" indent="0" algn="ctr">
              <a:buNone/>
              <a:defRPr sz="2000" b="1">
                <a:solidFill>
                  <a:schemeClr val="tx1"/>
                </a:solidFill>
              </a:defRPr>
            </a:lvl1pPr>
          </a:lstStyle>
          <a:p>
            <a:pPr lvl="0"/>
            <a:r>
              <a:rPr lang="en-US"/>
              <a:t>&lt;Development 2&gt;</a:t>
            </a:r>
            <a:endParaRPr lang="en-GB"/>
          </a:p>
        </p:txBody>
      </p:sp>
      <p:sp>
        <p:nvSpPr>
          <p:cNvPr id="51" name="Content Placeholder 15">
            <a:extLst>
              <a:ext uri="{FF2B5EF4-FFF2-40B4-BE49-F238E27FC236}">
                <a16:creationId xmlns:a16="http://schemas.microsoft.com/office/drawing/2014/main" id="{65DA71A4-C69C-4D0F-9539-70DDFE2AA343}"/>
              </a:ext>
            </a:extLst>
          </p:cNvPr>
          <p:cNvSpPr>
            <a:spLocks noGrp="1"/>
          </p:cNvSpPr>
          <p:nvPr>
            <p:ph sz="quarter" idx="39"/>
          </p:nvPr>
        </p:nvSpPr>
        <p:spPr>
          <a:xfrm>
            <a:off x="4420238" y="2475708"/>
            <a:ext cx="3439843" cy="3319429"/>
          </a:xfrm>
          <a:prstGeom prst="rect">
            <a:avLst/>
          </a:prstGeom>
          <a:noFill/>
          <a:ln>
            <a:solidFill>
              <a:schemeClr val="tx2"/>
            </a:solidFill>
          </a:ln>
        </p:spPr>
        <p:txBody>
          <a:bodyPr>
            <a:normAutofit/>
          </a:bodyPr>
          <a:lstStyle>
            <a:lvl1pPr marL="228600" indent="-228600">
              <a:buClr>
                <a:srgbClr val="EE7D00"/>
              </a:buClr>
              <a:buFont typeface="Wingdings" panose="05000000000000000000" pitchFamily="2" charset="2"/>
              <a:buChar cha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2" name="Text Placeholder 2">
            <a:extLst>
              <a:ext uri="{FF2B5EF4-FFF2-40B4-BE49-F238E27FC236}">
                <a16:creationId xmlns:a16="http://schemas.microsoft.com/office/drawing/2014/main" id="{8CA912ED-FE0A-4CC1-91E0-A70E36FB67C5}"/>
              </a:ext>
            </a:extLst>
          </p:cNvPr>
          <p:cNvSpPr>
            <a:spLocks noGrp="1"/>
          </p:cNvSpPr>
          <p:nvPr>
            <p:ph type="body" sz="quarter" idx="40" hasCustomPrompt="1"/>
          </p:nvPr>
        </p:nvSpPr>
        <p:spPr>
          <a:xfrm>
            <a:off x="8297180" y="1689369"/>
            <a:ext cx="3384926" cy="649886"/>
          </a:xfrm>
          <a:prstGeom prst="rect">
            <a:avLst/>
          </a:prstGeom>
        </p:spPr>
        <p:txBody>
          <a:bodyPr/>
          <a:lstStyle>
            <a:lvl1pPr marL="0" indent="0" algn="ctr">
              <a:buNone/>
              <a:defRPr sz="2000" b="1">
                <a:solidFill>
                  <a:schemeClr val="tx1"/>
                </a:solidFill>
              </a:defRPr>
            </a:lvl1pPr>
          </a:lstStyle>
          <a:p>
            <a:pPr lvl="0"/>
            <a:r>
              <a:rPr lang="en-US"/>
              <a:t>&lt;Development 3&gt;</a:t>
            </a:r>
            <a:endParaRPr lang="en-GB"/>
          </a:p>
        </p:txBody>
      </p:sp>
      <p:sp>
        <p:nvSpPr>
          <p:cNvPr id="54" name="Content Placeholder 15">
            <a:extLst>
              <a:ext uri="{FF2B5EF4-FFF2-40B4-BE49-F238E27FC236}">
                <a16:creationId xmlns:a16="http://schemas.microsoft.com/office/drawing/2014/main" id="{18301BC2-87CA-4215-AE61-0D3E73DF946C}"/>
              </a:ext>
            </a:extLst>
          </p:cNvPr>
          <p:cNvSpPr>
            <a:spLocks noGrp="1"/>
          </p:cNvSpPr>
          <p:nvPr>
            <p:ph sz="quarter" idx="41"/>
          </p:nvPr>
        </p:nvSpPr>
        <p:spPr>
          <a:xfrm>
            <a:off x="8297180" y="2483975"/>
            <a:ext cx="3439843" cy="3319429"/>
          </a:xfrm>
          <a:prstGeom prst="rect">
            <a:avLst/>
          </a:prstGeom>
          <a:noFill/>
          <a:ln>
            <a:solidFill>
              <a:schemeClr val="tx2"/>
            </a:solidFill>
          </a:ln>
        </p:spPr>
        <p:txBody>
          <a:bodyPr>
            <a:normAutofit/>
          </a:bodyPr>
          <a:lstStyle>
            <a:lvl1pPr marL="228600" indent="-228600">
              <a:buClr>
                <a:srgbClr val="EE7D00"/>
              </a:buClr>
              <a:buFont typeface="Wingdings" panose="05000000000000000000" pitchFamily="2" charset="2"/>
              <a:buChar cha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5" name="Text Placeholder 9">
            <a:extLst>
              <a:ext uri="{FF2B5EF4-FFF2-40B4-BE49-F238E27FC236}">
                <a16:creationId xmlns:a16="http://schemas.microsoft.com/office/drawing/2014/main" id="{51F09665-89A9-4A06-B26B-458B938E9E05}"/>
              </a:ext>
            </a:extLst>
          </p:cNvPr>
          <p:cNvSpPr>
            <a:spLocks noGrp="1"/>
          </p:cNvSpPr>
          <p:nvPr>
            <p:ph type="body" sz="quarter" idx="36" hasCustomPrompt="1"/>
          </p:nvPr>
        </p:nvSpPr>
        <p:spPr>
          <a:xfrm>
            <a:off x="518132" y="443924"/>
            <a:ext cx="11155736" cy="757533"/>
          </a:xfrm>
          <a:prstGeom prst="rect">
            <a:avLst/>
          </a:prstGeom>
        </p:spPr>
        <p:txBody>
          <a:bodyPr/>
          <a:lstStyle>
            <a:lvl1pPr marL="0" indent="0">
              <a:buNone/>
              <a:defRPr sz="3600">
                <a:solidFill>
                  <a:srgbClr val="EE7D00"/>
                </a:solidFill>
                <a:latin typeface="Rockwell" panose="02060603020205020403" pitchFamily="18" charset="0"/>
              </a:defRPr>
            </a:lvl1pPr>
            <a:lvl2pPr>
              <a:defRPr>
                <a:latin typeface="Rockwell Extra Bold" panose="02060903040505020403" pitchFamily="18" charset="0"/>
              </a:defRPr>
            </a:lvl2pPr>
            <a:lvl3pPr>
              <a:defRPr>
                <a:latin typeface="Rockwell Extra Bold" panose="02060903040505020403" pitchFamily="18" charset="0"/>
              </a:defRPr>
            </a:lvl3pPr>
            <a:lvl4pPr>
              <a:defRPr>
                <a:latin typeface="Rockwell Extra Bold" panose="02060903040505020403" pitchFamily="18" charset="0"/>
              </a:defRPr>
            </a:lvl4pPr>
            <a:lvl5pPr>
              <a:defRPr>
                <a:latin typeface="Rockwell Extra Bold" panose="02060903040505020403" pitchFamily="18" charset="0"/>
              </a:defRPr>
            </a:lvl5pPr>
          </a:lstStyle>
          <a:p>
            <a:pPr lvl="0"/>
            <a:r>
              <a:rPr lang="en-GB"/>
              <a:t>&lt;Technology&gt;: Recent market developments</a:t>
            </a:r>
          </a:p>
        </p:txBody>
      </p:sp>
    </p:spTree>
    <p:extLst>
      <p:ext uri="{BB962C8B-B14F-4D97-AF65-F5344CB8AC3E}">
        <p14:creationId xmlns:p14="http://schemas.microsoft.com/office/powerpoint/2010/main" val="1777288820"/>
      </p:ext>
    </p:extLst>
  </p:cSld>
  <p:clrMapOvr>
    <a:masterClrMapping/>
  </p:clrMapOvr>
  <p:extLst>
    <p:ext uri="{DCECCB84-F9BA-43D5-87BE-67443E8EF086}">
      <p15:sldGuideLst xmlns:p15="http://schemas.microsoft.com/office/powerpoint/2012/main">
        <p15:guide id="1" orient="horz" pos="2160">
          <p15:clr>
            <a:srgbClr val="FBAE40"/>
          </p15:clr>
        </p15:guide>
        <p15:guide id="2" pos="14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26" Type="http://schemas.openxmlformats.org/officeDocument/2006/relationships/image" Target="../media/image9.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5" Type="http://schemas.openxmlformats.org/officeDocument/2006/relationships/image" Target="../media/image8.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29"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7.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28" Type="http://schemas.openxmlformats.org/officeDocument/2006/relationships/image" Target="../media/image11.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 Id="rId27" Type="http://schemas.openxmlformats.org/officeDocument/2006/relationships/image" Target="../media/image10.png"/><Relationship Id="rId30" Type="http://schemas.openxmlformats.org/officeDocument/2006/relationships/image" Target="../media/image13.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324395" y="6069532"/>
            <a:ext cx="2855079" cy="713014"/>
          </a:xfrm>
          <a:prstGeom prst="rect">
            <a:avLst/>
          </a:prstGeom>
        </p:spPr>
      </p:pic>
      <p:cxnSp>
        <p:nvCxnSpPr>
          <p:cNvPr id="10" name="Straight Connector 9"/>
          <p:cNvCxnSpPr/>
          <p:nvPr userDrawn="1"/>
        </p:nvCxnSpPr>
        <p:spPr>
          <a:xfrm>
            <a:off x="212942" y="5924811"/>
            <a:ext cx="11799518" cy="0"/>
          </a:xfrm>
          <a:prstGeom prst="line">
            <a:avLst/>
          </a:prstGeom>
          <a:ln>
            <a:solidFill>
              <a:srgbClr val="EE7D0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2683894-371F-4D2B-BB20-6092493CAD45}"/>
              </a:ext>
            </a:extLst>
          </p:cNvPr>
          <p:cNvPicPr>
            <a:picLocks noChangeAspect="1"/>
          </p:cNvPicPr>
          <p:nvPr userDrawn="1"/>
        </p:nvPicPr>
        <p:blipFill>
          <a:blip r:embed="rId19" cstate="print">
            <a:alphaModFix/>
            <a:extLst>
              <a:ext uri="{28A0092B-C50C-407E-A947-70E740481C1C}">
                <a14:useLocalDpi xmlns:a14="http://schemas.microsoft.com/office/drawing/2010/main" val="0"/>
              </a:ext>
            </a:extLst>
          </a:blip>
          <a:stretch>
            <a:fillRect/>
          </a:stretch>
        </p:blipFill>
        <p:spPr>
          <a:xfrm>
            <a:off x="4695907" y="5995425"/>
            <a:ext cx="360000" cy="360000"/>
          </a:xfrm>
          <a:prstGeom prst="rect">
            <a:avLst/>
          </a:prstGeom>
        </p:spPr>
      </p:pic>
      <p:pic>
        <p:nvPicPr>
          <p:cNvPr id="6" name="Picture 5">
            <a:extLst>
              <a:ext uri="{FF2B5EF4-FFF2-40B4-BE49-F238E27FC236}">
                <a16:creationId xmlns:a16="http://schemas.microsoft.com/office/drawing/2014/main" id="{6932705B-BAB1-45B1-BF76-8DD60CB9439B}"/>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14475" y="6364234"/>
            <a:ext cx="360000" cy="360000"/>
          </a:xfrm>
          <a:prstGeom prst="rect">
            <a:avLst/>
          </a:prstGeom>
        </p:spPr>
      </p:pic>
      <p:pic>
        <p:nvPicPr>
          <p:cNvPr id="7" name="Picture 6">
            <a:extLst>
              <a:ext uri="{FF2B5EF4-FFF2-40B4-BE49-F238E27FC236}">
                <a16:creationId xmlns:a16="http://schemas.microsoft.com/office/drawing/2014/main" id="{F7D79878-66AE-4B80-BF15-945C6FADD81B}"/>
              </a:ext>
            </a:extLst>
          </p:cNvPr>
          <p:cNvPicPr>
            <a:picLocks noChangeAspect="1"/>
          </p:cNvPicPr>
          <p:nvPr userDrawn="1"/>
        </p:nvPicPr>
        <p:blipFill>
          <a:blip r:embed="rId21" cstate="print">
            <a:alphaModFix/>
            <a:extLst>
              <a:ext uri="{28A0092B-C50C-407E-A947-70E740481C1C}">
                <a14:useLocalDpi xmlns:a14="http://schemas.microsoft.com/office/drawing/2010/main" val="0"/>
              </a:ext>
            </a:extLst>
          </a:blip>
          <a:stretch>
            <a:fillRect/>
          </a:stretch>
        </p:blipFill>
        <p:spPr>
          <a:xfrm>
            <a:off x="5069969" y="6364234"/>
            <a:ext cx="360000" cy="360000"/>
          </a:xfrm>
          <a:prstGeom prst="rect">
            <a:avLst/>
          </a:prstGeom>
        </p:spPr>
      </p:pic>
      <p:pic>
        <p:nvPicPr>
          <p:cNvPr id="11" name="Picture 10">
            <a:extLst>
              <a:ext uri="{FF2B5EF4-FFF2-40B4-BE49-F238E27FC236}">
                <a16:creationId xmlns:a16="http://schemas.microsoft.com/office/drawing/2014/main" id="{DDE0A5E9-522E-4193-8066-423887F9927D}"/>
              </a:ext>
            </a:extLst>
          </p:cNvPr>
          <p:cNvPicPr>
            <a:picLocks noChangeAspect="1"/>
          </p:cNvPicPr>
          <p:nvPr userDrawn="1"/>
        </p:nvPicPr>
        <p:blipFill>
          <a:blip r:embed="rId22" cstate="print">
            <a:alphaModFix/>
            <a:extLst>
              <a:ext uri="{28A0092B-C50C-407E-A947-70E740481C1C}">
                <a14:useLocalDpi xmlns:a14="http://schemas.microsoft.com/office/drawing/2010/main" val="0"/>
              </a:ext>
            </a:extLst>
          </a:blip>
          <a:stretch>
            <a:fillRect/>
          </a:stretch>
        </p:blipFill>
        <p:spPr>
          <a:xfrm>
            <a:off x="3270912" y="5995425"/>
            <a:ext cx="360000" cy="360000"/>
          </a:xfrm>
          <a:prstGeom prst="rect">
            <a:avLst/>
          </a:prstGeom>
        </p:spPr>
      </p:pic>
      <p:pic>
        <p:nvPicPr>
          <p:cNvPr id="12" name="Picture 11">
            <a:extLst>
              <a:ext uri="{FF2B5EF4-FFF2-40B4-BE49-F238E27FC236}">
                <a16:creationId xmlns:a16="http://schemas.microsoft.com/office/drawing/2014/main" id="{60522CBE-574B-4EA7-B33E-E154AF188F83}"/>
              </a:ext>
            </a:extLst>
          </p:cNvPr>
          <p:cNvPicPr>
            <a:picLocks noChangeAspect="1"/>
          </p:cNvPicPr>
          <p:nvPr userDrawn="1"/>
        </p:nvPicPr>
        <p:blipFill>
          <a:blip r:embed="rId23" cstate="print">
            <a:alphaModFix/>
            <a:extLst>
              <a:ext uri="{28A0092B-C50C-407E-A947-70E740481C1C}">
                <a14:useLocalDpi xmlns:a14="http://schemas.microsoft.com/office/drawing/2010/main" val="0"/>
              </a:ext>
            </a:extLst>
          </a:blip>
          <a:stretch>
            <a:fillRect/>
          </a:stretch>
        </p:blipFill>
        <p:spPr>
          <a:xfrm>
            <a:off x="7545897" y="6007632"/>
            <a:ext cx="360000" cy="360000"/>
          </a:xfrm>
          <a:prstGeom prst="rect">
            <a:avLst/>
          </a:prstGeom>
        </p:spPr>
      </p:pic>
      <p:pic>
        <p:nvPicPr>
          <p:cNvPr id="13" name="Picture 12">
            <a:extLst>
              <a:ext uri="{FF2B5EF4-FFF2-40B4-BE49-F238E27FC236}">
                <a16:creationId xmlns:a16="http://schemas.microsoft.com/office/drawing/2014/main" id="{E7243197-EAD1-4AA5-829F-D04A6D4CAF18}"/>
              </a:ext>
            </a:extLst>
          </p:cNvPr>
          <p:cNvPicPr>
            <a:picLocks noChangeAspect="1"/>
          </p:cNvPicPr>
          <p:nvPr userDrawn="1"/>
        </p:nvPicPr>
        <p:blipFill>
          <a:blip r:embed="rId24" cstate="print">
            <a:alphaModFix/>
            <a:extLst>
              <a:ext uri="{28A0092B-C50C-407E-A947-70E740481C1C}">
                <a14:useLocalDpi xmlns:a14="http://schemas.microsoft.com/office/drawing/2010/main" val="0"/>
              </a:ext>
            </a:extLst>
          </a:blip>
          <a:stretch>
            <a:fillRect/>
          </a:stretch>
        </p:blipFill>
        <p:spPr>
          <a:xfrm>
            <a:off x="3651471" y="6364234"/>
            <a:ext cx="360000" cy="360000"/>
          </a:xfrm>
          <a:prstGeom prst="rect">
            <a:avLst/>
          </a:prstGeom>
        </p:spPr>
      </p:pic>
      <p:pic>
        <p:nvPicPr>
          <p:cNvPr id="14" name="Picture 13">
            <a:extLst>
              <a:ext uri="{FF2B5EF4-FFF2-40B4-BE49-F238E27FC236}">
                <a16:creationId xmlns:a16="http://schemas.microsoft.com/office/drawing/2014/main" id="{486677C9-75C5-470A-8009-2312CF5A3BCC}"/>
              </a:ext>
            </a:extLst>
          </p:cNvPr>
          <p:cNvPicPr>
            <a:picLocks noChangeAspect="1"/>
          </p:cNvPicPr>
          <p:nvPr userDrawn="1"/>
        </p:nvPicPr>
        <p:blipFill>
          <a:blip r:embed="rId25" cstate="print">
            <a:alphaModFix/>
            <a:extLst>
              <a:ext uri="{28A0092B-C50C-407E-A947-70E740481C1C}">
                <a14:useLocalDpi xmlns:a14="http://schemas.microsoft.com/office/drawing/2010/main" val="0"/>
              </a:ext>
            </a:extLst>
          </a:blip>
          <a:stretch>
            <a:fillRect/>
          </a:stretch>
        </p:blipFill>
        <p:spPr>
          <a:xfrm>
            <a:off x="7906965" y="6359171"/>
            <a:ext cx="360000" cy="360000"/>
          </a:xfrm>
          <a:prstGeom prst="rect">
            <a:avLst/>
          </a:prstGeom>
        </p:spPr>
      </p:pic>
      <p:pic>
        <p:nvPicPr>
          <p:cNvPr id="15" name="Picture 14">
            <a:extLst>
              <a:ext uri="{FF2B5EF4-FFF2-40B4-BE49-F238E27FC236}">
                <a16:creationId xmlns:a16="http://schemas.microsoft.com/office/drawing/2014/main" id="{884D2D2B-68DC-42D1-841D-0BB8594FA92D}"/>
              </a:ext>
            </a:extLst>
          </p:cNvPr>
          <p:cNvPicPr>
            <a:picLocks noChangeAspect="1"/>
          </p:cNvPicPr>
          <p:nvPr userDrawn="1"/>
        </p:nvPicPr>
        <p:blipFill>
          <a:blip r:embed="rId26" cstate="print">
            <a:alphaModFix/>
            <a:extLst>
              <a:ext uri="{28A0092B-C50C-407E-A947-70E740481C1C}">
                <a14:useLocalDpi xmlns:a14="http://schemas.microsoft.com/office/drawing/2010/main" val="0"/>
              </a:ext>
            </a:extLst>
          </a:blip>
          <a:stretch>
            <a:fillRect/>
          </a:stretch>
        </p:blipFill>
        <p:spPr>
          <a:xfrm>
            <a:off x="2232973" y="6364234"/>
            <a:ext cx="360000" cy="360000"/>
          </a:xfrm>
          <a:prstGeom prst="rect">
            <a:avLst/>
          </a:prstGeom>
        </p:spPr>
      </p:pic>
      <p:pic>
        <p:nvPicPr>
          <p:cNvPr id="16" name="Picture 15">
            <a:extLst>
              <a:ext uri="{FF2B5EF4-FFF2-40B4-BE49-F238E27FC236}">
                <a16:creationId xmlns:a16="http://schemas.microsoft.com/office/drawing/2014/main" id="{4F0098B4-FB72-433E-AF56-C5B19132B7BA}"/>
              </a:ext>
            </a:extLst>
          </p:cNvPr>
          <p:cNvPicPr>
            <a:picLocks noChangeAspect="1"/>
          </p:cNvPicPr>
          <p:nvPr userDrawn="1"/>
        </p:nvPicPr>
        <p:blipFill>
          <a:blip r:embed="rId27" cstate="print">
            <a:alphaModFix/>
            <a:extLst>
              <a:ext uri="{28A0092B-C50C-407E-A947-70E740481C1C}">
                <a14:useLocalDpi xmlns:a14="http://schemas.microsoft.com/office/drawing/2010/main" val="0"/>
              </a:ext>
            </a:extLst>
          </a:blip>
          <a:stretch>
            <a:fillRect/>
          </a:stretch>
        </p:blipFill>
        <p:spPr>
          <a:xfrm>
            <a:off x="1845917" y="6011441"/>
            <a:ext cx="360000" cy="360000"/>
          </a:xfrm>
          <a:prstGeom prst="rect">
            <a:avLst/>
          </a:prstGeom>
        </p:spPr>
      </p:pic>
      <p:pic>
        <p:nvPicPr>
          <p:cNvPr id="17" name="Picture 16">
            <a:extLst>
              <a:ext uri="{FF2B5EF4-FFF2-40B4-BE49-F238E27FC236}">
                <a16:creationId xmlns:a16="http://schemas.microsoft.com/office/drawing/2014/main" id="{47A190EC-6A66-48A5-9086-AAABB5FB4DDD}"/>
              </a:ext>
            </a:extLst>
          </p:cNvPr>
          <p:cNvPicPr>
            <a:picLocks noChangeAspect="1"/>
          </p:cNvPicPr>
          <p:nvPr userDrawn="1"/>
        </p:nvPicPr>
        <p:blipFill>
          <a:blip r:embed="rId28" cstate="print">
            <a:alphaModFix/>
            <a:extLst>
              <a:ext uri="{28A0092B-C50C-407E-A947-70E740481C1C}">
                <a14:useLocalDpi xmlns:a14="http://schemas.microsoft.com/office/drawing/2010/main" val="0"/>
              </a:ext>
            </a:extLst>
          </a:blip>
          <a:stretch>
            <a:fillRect/>
          </a:stretch>
        </p:blipFill>
        <p:spPr>
          <a:xfrm>
            <a:off x="420922" y="5995425"/>
            <a:ext cx="360000" cy="360000"/>
          </a:xfrm>
          <a:prstGeom prst="rect">
            <a:avLst/>
          </a:prstGeom>
        </p:spPr>
      </p:pic>
      <p:pic>
        <p:nvPicPr>
          <p:cNvPr id="18" name="Picture 17">
            <a:extLst>
              <a:ext uri="{FF2B5EF4-FFF2-40B4-BE49-F238E27FC236}">
                <a16:creationId xmlns:a16="http://schemas.microsoft.com/office/drawing/2014/main" id="{D259E8FE-CB04-4845-9C25-5B510825FB2D}"/>
              </a:ext>
            </a:extLst>
          </p:cNvPr>
          <p:cNvPicPr>
            <a:picLocks noChangeAspect="1"/>
          </p:cNvPicPr>
          <p:nvPr userDrawn="1"/>
        </p:nvPicPr>
        <p:blipFill>
          <a:blip r:embed="rId29" cstate="print">
            <a:alphaModFix/>
            <a:extLst>
              <a:ext uri="{28A0092B-C50C-407E-A947-70E740481C1C}">
                <a14:useLocalDpi xmlns:a14="http://schemas.microsoft.com/office/drawing/2010/main" val="0"/>
              </a:ext>
            </a:extLst>
          </a:blip>
          <a:stretch>
            <a:fillRect/>
          </a:stretch>
        </p:blipFill>
        <p:spPr>
          <a:xfrm>
            <a:off x="6488467" y="6364234"/>
            <a:ext cx="360000" cy="360000"/>
          </a:xfrm>
          <a:prstGeom prst="rect">
            <a:avLst/>
          </a:prstGeom>
        </p:spPr>
      </p:pic>
      <p:pic>
        <p:nvPicPr>
          <p:cNvPr id="19" name="Picture 18">
            <a:extLst>
              <a:ext uri="{FF2B5EF4-FFF2-40B4-BE49-F238E27FC236}">
                <a16:creationId xmlns:a16="http://schemas.microsoft.com/office/drawing/2014/main" id="{C1A5A0B1-1AC3-4AE2-B3D2-D05BEA0E1726}"/>
              </a:ext>
            </a:extLst>
          </p:cNvPr>
          <p:cNvPicPr>
            <a:picLocks noChangeAspect="1"/>
          </p:cNvPicPr>
          <p:nvPr userDrawn="1"/>
        </p:nvPicPr>
        <p:blipFill>
          <a:blip r:embed="rId30" cstate="print">
            <a:alphaModFix/>
            <a:extLst>
              <a:ext uri="{28A0092B-C50C-407E-A947-70E740481C1C}">
                <a14:useLocalDpi xmlns:a14="http://schemas.microsoft.com/office/drawing/2010/main" val="0"/>
              </a:ext>
            </a:extLst>
          </a:blip>
          <a:stretch>
            <a:fillRect/>
          </a:stretch>
        </p:blipFill>
        <p:spPr>
          <a:xfrm>
            <a:off x="6120902" y="5995425"/>
            <a:ext cx="360000" cy="360000"/>
          </a:xfrm>
          <a:prstGeom prst="rect">
            <a:avLst/>
          </a:prstGeom>
        </p:spPr>
      </p:pic>
      <p:sp>
        <p:nvSpPr>
          <p:cNvPr id="20" name="Rectangle 19">
            <a:extLst>
              <a:ext uri="{FF2B5EF4-FFF2-40B4-BE49-F238E27FC236}">
                <a16:creationId xmlns:a16="http://schemas.microsoft.com/office/drawing/2014/main" id="{BD70CBC8-8994-4F44-8C3C-FE2519E8EE18}"/>
              </a:ext>
            </a:extLst>
          </p:cNvPr>
          <p:cNvSpPr/>
          <p:nvPr userDrawn="1"/>
        </p:nvSpPr>
        <p:spPr>
          <a:xfrm>
            <a:off x="743565" y="6065809"/>
            <a:ext cx="1040834" cy="215444"/>
          </a:xfrm>
          <a:prstGeom prst="rect">
            <a:avLst/>
          </a:prstGeom>
        </p:spPr>
        <p:txBody>
          <a:bodyPr wrap="square">
            <a:spAutoFit/>
          </a:bodyPr>
          <a:lstStyle/>
          <a:p>
            <a:r>
              <a:rPr lang="en-GB" sz="800" b="0" baseline="0">
                <a:solidFill>
                  <a:schemeClr val="tx1"/>
                </a:solidFill>
                <a:latin typeface="Rockwell" panose="02060603020205020403" pitchFamily="18" charset="0"/>
              </a:rPr>
              <a:t>Internet of Things</a:t>
            </a:r>
            <a:endParaRPr lang="en-US" sz="800" b="0" baseline="0">
              <a:solidFill>
                <a:schemeClr val="tx1"/>
              </a:solidFill>
              <a:latin typeface="Rockwell" panose="02060603020205020403" pitchFamily="18" charset="0"/>
            </a:endParaRPr>
          </a:p>
        </p:txBody>
      </p:sp>
      <p:sp>
        <p:nvSpPr>
          <p:cNvPr id="21" name="Rectangle 20">
            <a:extLst>
              <a:ext uri="{FF2B5EF4-FFF2-40B4-BE49-F238E27FC236}">
                <a16:creationId xmlns:a16="http://schemas.microsoft.com/office/drawing/2014/main" id="{9229837A-B2AC-49C2-94FD-6F17009C5BD5}"/>
              </a:ext>
            </a:extLst>
          </p:cNvPr>
          <p:cNvSpPr/>
          <p:nvPr userDrawn="1"/>
        </p:nvSpPr>
        <p:spPr>
          <a:xfrm>
            <a:off x="7859469" y="6065809"/>
            <a:ext cx="1133895" cy="215444"/>
          </a:xfrm>
          <a:prstGeom prst="rect">
            <a:avLst/>
          </a:prstGeom>
        </p:spPr>
        <p:txBody>
          <a:bodyPr wrap="square">
            <a:spAutoFit/>
          </a:bodyPr>
          <a:lstStyle/>
          <a:p>
            <a:r>
              <a:rPr lang="en-GB" sz="800" b="0" baseline="0">
                <a:solidFill>
                  <a:schemeClr val="tx1"/>
                </a:solidFill>
                <a:latin typeface="Rockwell" panose="02060603020205020403" pitchFamily="18" charset="0"/>
              </a:rPr>
              <a:t>Distributed Ledger</a:t>
            </a:r>
            <a:endParaRPr lang="en-US" sz="800" b="0" baseline="0">
              <a:solidFill>
                <a:schemeClr val="tx1"/>
              </a:solidFill>
              <a:latin typeface="Rockwell" panose="02060603020205020403" pitchFamily="18" charset="0"/>
            </a:endParaRPr>
          </a:p>
        </p:txBody>
      </p:sp>
      <p:sp>
        <p:nvSpPr>
          <p:cNvPr id="22" name="Rectangle 21">
            <a:extLst>
              <a:ext uri="{FF2B5EF4-FFF2-40B4-BE49-F238E27FC236}">
                <a16:creationId xmlns:a16="http://schemas.microsoft.com/office/drawing/2014/main" id="{0D6A84E9-9EEC-4731-A2AC-DE92AF7D7446}"/>
              </a:ext>
            </a:extLst>
          </p:cNvPr>
          <p:cNvSpPr/>
          <p:nvPr userDrawn="1"/>
        </p:nvSpPr>
        <p:spPr>
          <a:xfrm>
            <a:off x="1134815" y="6431449"/>
            <a:ext cx="557901" cy="215444"/>
          </a:xfrm>
          <a:prstGeom prst="rect">
            <a:avLst/>
          </a:prstGeom>
        </p:spPr>
        <p:txBody>
          <a:bodyPr wrap="square">
            <a:spAutoFit/>
          </a:bodyPr>
          <a:lstStyle/>
          <a:p>
            <a:r>
              <a:rPr lang="en-GB" sz="800" b="0" baseline="0">
                <a:solidFill>
                  <a:schemeClr val="tx1"/>
                </a:solidFill>
                <a:latin typeface="Rockwell" panose="02060603020205020403" pitchFamily="18" charset="0"/>
              </a:rPr>
              <a:t>AI</a:t>
            </a:r>
            <a:endParaRPr lang="en-US" sz="800" b="0" baseline="0">
              <a:solidFill>
                <a:schemeClr val="tx1"/>
              </a:solidFill>
              <a:latin typeface="Rockwell" panose="02060603020205020403" pitchFamily="18" charset="0"/>
            </a:endParaRPr>
          </a:p>
        </p:txBody>
      </p:sp>
      <p:sp>
        <p:nvSpPr>
          <p:cNvPr id="23" name="Rectangle 22">
            <a:extLst>
              <a:ext uri="{FF2B5EF4-FFF2-40B4-BE49-F238E27FC236}">
                <a16:creationId xmlns:a16="http://schemas.microsoft.com/office/drawing/2014/main" id="{E94EEBE6-C1BA-40DD-831F-76636606E3C3}"/>
              </a:ext>
            </a:extLst>
          </p:cNvPr>
          <p:cNvSpPr/>
          <p:nvPr userDrawn="1"/>
        </p:nvSpPr>
        <p:spPr>
          <a:xfrm>
            <a:off x="2555183" y="6431449"/>
            <a:ext cx="958520" cy="215444"/>
          </a:xfrm>
          <a:prstGeom prst="rect">
            <a:avLst/>
          </a:prstGeom>
        </p:spPr>
        <p:txBody>
          <a:bodyPr wrap="square">
            <a:spAutoFit/>
          </a:bodyPr>
          <a:lstStyle/>
          <a:p>
            <a:r>
              <a:rPr lang="en-GB" sz="800" b="0" baseline="0">
                <a:solidFill>
                  <a:schemeClr val="tx1"/>
                </a:solidFill>
                <a:latin typeface="Rockwell" panose="02060603020205020403" pitchFamily="18" charset="0"/>
              </a:rPr>
              <a:t>HMI</a:t>
            </a:r>
            <a:endParaRPr lang="en-US" sz="800" b="0" baseline="0">
              <a:solidFill>
                <a:schemeClr val="tx1"/>
              </a:solidFill>
              <a:latin typeface="Rockwell" panose="02060603020205020403" pitchFamily="18" charset="0"/>
            </a:endParaRPr>
          </a:p>
        </p:txBody>
      </p:sp>
      <p:sp>
        <p:nvSpPr>
          <p:cNvPr id="24" name="Rectangle 23">
            <a:extLst>
              <a:ext uri="{FF2B5EF4-FFF2-40B4-BE49-F238E27FC236}">
                <a16:creationId xmlns:a16="http://schemas.microsoft.com/office/drawing/2014/main" id="{CE59D398-8412-48F4-AC72-B096F5FA1014}"/>
              </a:ext>
            </a:extLst>
          </p:cNvPr>
          <p:cNvSpPr/>
          <p:nvPr userDrawn="1"/>
        </p:nvSpPr>
        <p:spPr>
          <a:xfrm>
            <a:off x="3582133" y="6065809"/>
            <a:ext cx="1115228" cy="215444"/>
          </a:xfrm>
          <a:prstGeom prst="rect">
            <a:avLst/>
          </a:prstGeom>
        </p:spPr>
        <p:txBody>
          <a:bodyPr wrap="square">
            <a:spAutoFit/>
          </a:bodyPr>
          <a:lstStyle/>
          <a:p>
            <a:r>
              <a:rPr lang="en-GB" sz="800" b="0" baseline="0">
                <a:solidFill>
                  <a:schemeClr val="tx1"/>
                </a:solidFill>
                <a:latin typeface="Rockwell" panose="02060603020205020403" pitchFamily="18" charset="0"/>
              </a:rPr>
              <a:t>Data Sharing</a:t>
            </a:r>
            <a:endParaRPr lang="en-US" sz="800" b="0" baseline="0">
              <a:solidFill>
                <a:schemeClr val="tx1"/>
              </a:solidFill>
              <a:latin typeface="Rockwell" panose="02060603020205020403" pitchFamily="18" charset="0"/>
            </a:endParaRPr>
          </a:p>
        </p:txBody>
      </p:sp>
      <p:sp>
        <p:nvSpPr>
          <p:cNvPr id="25" name="Rectangle 24">
            <a:extLst>
              <a:ext uri="{FF2B5EF4-FFF2-40B4-BE49-F238E27FC236}">
                <a16:creationId xmlns:a16="http://schemas.microsoft.com/office/drawing/2014/main" id="{3E445DA5-D8E4-46E1-B031-641FE9826F4E}"/>
              </a:ext>
            </a:extLst>
          </p:cNvPr>
          <p:cNvSpPr/>
          <p:nvPr userDrawn="1"/>
        </p:nvSpPr>
        <p:spPr>
          <a:xfrm>
            <a:off x="5010878" y="6065809"/>
            <a:ext cx="773696" cy="215444"/>
          </a:xfrm>
          <a:prstGeom prst="rect">
            <a:avLst/>
          </a:prstGeom>
        </p:spPr>
        <p:txBody>
          <a:bodyPr wrap="square">
            <a:spAutoFit/>
          </a:bodyPr>
          <a:lstStyle/>
          <a:p>
            <a:r>
              <a:rPr lang="en-GB" sz="800" b="0" baseline="0">
                <a:solidFill>
                  <a:schemeClr val="tx1"/>
                </a:solidFill>
                <a:latin typeface="Rockwell" panose="02060603020205020403" pitchFamily="18" charset="0"/>
              </a:rPr>
              <a:t>RPA</a:t>
            </a:r>
            <a:endParaRPr lang="en-US" sz="800" b="0" baseline="0">
              <a:solidFill>
                <a:schemeClr val="tx1"/>
              </a:solidFill>
              <a:latin typeface="Rockwell" panose="02060603020205020403" pitchFamily="18" charset="0"/>
            </a:endParaRPr>
          </a:p>
        </p:txBody>
      </p:sp>
      <p:sp>
        <p:nvSpPr>
          <p:cNvPr id="26" name="Rectangle 25">
            <a:extLst>
              <a:ext uri="{FF2B5EF4-FFF2-40B4-BE49-F238E27FC236}">
                <a16:creationId xmlns:a16="http://schemas.microsoft.com/office/drawing/2014/main" id="{08B86228-426D-47AE-9239-6B037E5ABDC2}"/>
              </a:ext>
            </a:extLst>
          </p:cNvPr>
          <p:cNvSpPr/>
          <p:nvPr userDrawn="1"/>
        </p:nvSpPr>
        <p:spPr>
          <a:xfrm>
            <a:off x="5380558" y="6431449"/>
            <a:ext cx="773696" cy="215444"/>
          </a:xfrm>
          <a:prstGeom prst="rect">
            <a:avLst/>
          </a:prstGeom>
        </p:spPr>
        <p:txBody>
          <a:bodyPr wrap="square">
            <a:spAutoFit/>
          </a:bodyPr>
          <a:lstStyle/>
          <a:p>
            <a:r>
              <a:rPr lang="en-GB" sz="800" b="0" baseline="0">
                <a:solidFill>
                  <a:schemeClr val="tx1"/>
                </a:solidFill>
                <a:latin typeface="Rockwell" panose="02060603020205020403" pitchFamily="18" charset="0"/>
              </a:rPr>
              <a:t>Robotics</a:t>
            </a:r>
            <a:endParaRPr lang="en-US" sz="800" b="0" baseline="0">
              <a:solidFill>
                <a:schemeClr val="tx1"/>
              </a:solidFill>
              <a:latin typeface="Rockwell" panose="02060603020205020403" pitchFamily="18" charset="0"/>
            </a:endParaRPr>
          </a:p>
        </p:txBody>
      </p:sp>
      <p:sp>
        <p:nvSpPr>
          <p:cNvPr id="27" name="Rectangle 26">
            <a:extLst>
              <a:ext uri="{FF2B5EF4-FFF2-40B4-BE49-F238E27FC236}">
                <a16:creationId xmlns:a16="http://schemas.microsoft.com/office/drawing/2014/main" id="{5BD65865-360E-4E85-90F5-D13F7CA87252}"/>
              </a:ext>
            </a:extLst>
          </p:cNvPr>
          <p:cNvSpPr/>
          <p:nvPr userDrawn="1"/>
        </p:nvSpPr>
        <p:spPr>
          <a:xfrm>
            <a:off x="6436020" y="6065809"/>
            <a:ext cx="1010094" cy="215444"/>
          </a:xfrm>
          <a:prstGeom prst="rect">
            <a:avLst/>
          </a:prstGeom>
        </p:spPr>
        <p:txBody>
          <a:bodyPr wrap="square">
            <a:spAutoFit/>
          </a:bodyPr>
          <a:lstStyle/>
          <a:p>
            <a:r>
              <a:rPr lang="en-GB" sz="800" b="0" baseline="0">
                <a:solidFill>
                  <a:schemeClr val="tx1"/>
                </a:solidFill>
                <a:latin typeface="Rockwell" panose="02060603020205020403" pitchFamily="18" charset="0"/>
              </a:rPr>
              <a:t>3D Printing</a:t>
            </a:r>
            <a:endParaRPr lang="en-US" sz="800" b="0" baseline="0">
              <a:solidFill>
                <a:schemeClr val="tx1"/>
              </a:solidFill>
              <a:latin typeface="Rockwell" panose="02060603020205020403" pitchFamily="18" charset="0"/>
            </a:endParaRPr>
          </a:p>
        </p:txBody>
      </p:sp>
      <p:sp>
        <p:nvSpPr>
          <p:cNvPr id="28" name="Rectangle 27">
            <a:extLst>
              <a:ext uri="{FF2B5EF4-FFF2-40B4-BE49-F238E27FC236}">
                <a16:creationId xmlns:a16="http://schemas.microsoft.com/office/drawing/2014/main" id="{E526A94F-BDEB-40ED-8BCE-46829048734F}"/>
              </a:ext>
            </a:extLst>
          </p:cNvPr>
          <p:cNvSpPr/>
          <p:nvPr userDrawn="1"/>
        </p:nvSpPr>
        <p:spPr>
          <a:xfrm>
            <a:off x="6799735" y="6431449"/>
            <a:ext cx="773696" cy="215444"/>
          </a:xfrm>
          <a:prstGeom prst="rect">
            <a:avLst/>
          </a:prstGeom>
        </p:spPr>
        <p:txBody>
          <a:bodyPr wrap="square">
            <a:spAutoFit/>
          </a:bodyPr>
          <a:lstStyle/>
          <a:p>
            <a:r>
              <a:rPr lang="en-GB" sz="800" b="0" baseline="0">
                <a:solidFill>
                  <a:schemeClr val="tx1"/>
                </a:solidFill>
                <a:latin typeface="Rockwell" panose="02060603020205020403" pitchFamily="18" charset="0"/>
              </a:rPr>
              <a:t>PLM</a:t>
            </a:r>
            <a:endParaRPr lang="en-US" sz="800" b="0" baseline="0">
              <a:solidFill>
                <a:schemeClr val="tx1"/>
              </a:solidFill>
              <a:latin typeface="Rockwell" panose="02060603020205020403" pitchFamily="18" charset="0"/>
            </a:endParaRPr>
          </a:p>
        </p:txBody>
      </p:sp>
      <p:sp>
        <p:nvSpPr>
          <p:cNvPr id="29" name="Rectangle 28">
            <a:extLst>
              <a:ext uri="{FF2B5EF4-FFF2-40B4-BE49-F238E27FC236}">
                <a16:creationId xmlns:a16="http://schemas.microsoft.com/office/drawing/2014/main" id="{8AE81AD1-F90B-41A9-8207-BBE367C4866F}"/>
              </a:ext>
            </a:extLst>
          </p:cNvPr>
          <p:cNvSpPr/>
          <p:nvPr userDrawn="1"/>
        </p:nvSpPr>
        <p:spPr>
          <a:xfrm>
            <a:off x="2155250" y="6065809"/>
            <a:ext cx="1328305" cy="215444"/>
          </a:xfrm>
          <a:prstGeom prst="rect">
            <a:avLst/>
          </a:prstGeom>
        </p:spPr>
        <p:txBody>
          <a:bodyPr wrap="square">
            <a:spAutoFit/>
          </a:bodyPr>
          <a:lstStyle/>
          <a:p>
            <a:r>
              <a:rPr lang="en-GB" sz="800" b="0" baseline="0">
                <a:solidFill>
                  <a:schemeClr val="tx1"/>
                </a:solidFill>
                <a:latin typeface="Rockwell" panose="02060603020205020403" pitchFamily="18" charset="0"/>
              </a:rPr>
              <a:t>Hyperconnectivity</a:t>
            </a:r>
            <a:endParaRPr lang="en-US" sz="800" b="0" baseline="0">
              <a:solidFill>
                <a:schemeClr val="tx1"/>
              </a:solidFill>
              <a:latin typeface="Rockwell" panose="02060603020205020403" pitchFamily="18" charset="0"/>
            </a:endParaRPr>
          </a:p>
        </p:txBody>
      </p:sp>
      <p:sp>
        <p:nvSpPr>
          <p:cNvPr id="30" name="Rectangle 29">
            <a:extLst>
              <a:ext uri="{FF2B5EF4-FFF2-40B4-BE49-F238E27FC236}">
                <a16:creationId xmlns:a16="http://schemas.microsoft.com/office/drawing/2014/main" id="{F387A470-3830-4D79-AE17-F94A591B7094}"/>
              </a:ext>
            </a:extLst>
          </p:cNvPr>
          <p:cNvSpPr/>
          <p:nvPr userDrawn="1"/>
        </p:nvSpPr>
        <p:spPr>
          <a:xfrm>
            <a:off x="8233515" y="6431449"/>
            <a:ext cx="759849" cy="215444"/>
          </a:xfrm>
          <a:prstGeom prst="rect">
            <a:avLst/>
          </a:prstGeom>
        </p:spPr>
        <p:txBody>
          <a:bodyPr wrap="square">
            <a:spAutoFit/>
          </a:bodyPr>
          <a:lstStyle/>
          <a:p>
            <a:r>
              <a:rPr lang="en-GB" sz="800" b="0" baseline="0">
                <a:solidFill>
                  <a:schemeClr val="tx1"/>
                </a:solidFill>
                <a:latin typeface="Rockwell" panose="02060603020205020403" pitchFamily="18" charset="0"/>
              </a:rPr>
              <a:t>Future Tech</a:t>
            </a:r>
            <a:endParaRPr lang="en-US" sz="800" b="0" baseline="0">
              <a:solidFill>
                <a:schemeClr val="tx1"/>
              </a:solidFill>
              <a:latin typeface="Rockwell" panose="02060603020205020403" pitchFamily="18" charset="0"/>
            </a:endParaRPr>
          </a:p>
        </p:txBody>
      </p:sp>
      <p:sp>
        <p:nvSpPr>
          <p:cNvPr id="31" name="Rectangle 30">
            <a:extLst>
              <a:ext uri="{FF2B5EF4-FFF2-40B4-BE49-F238E27FC236}">
                <a16:creationId xmlns:a16="http://schemas.microsoft.com/office/drawing/2014/main" id="{A7E269AE-43A8-4C90-93BA-8E8EBD4D5C43}"/>
              </a:ext>
            </a:extLst>
          </p:cNvPr>
          <p:cNvSpPr/>
          <p:nvPr userDrawn="1"/>
        </p:nvSpPr>
        <p:spPr>
          <a:xfrm>
            <a:off x="3963408" y="6431449"/>
            <a:ext cx="835628" cy="215444"/>
          </a:xfrm>
          <a:prstGeom prst="rect">
            <a:avLst/>
          </a:prstGeom>
        </p:spPr>
        <p:txBody>
          <a:bodyPr wrap="square">
            <a:spAutoFit/>
          </a:bodyPr>
          <a:lstStyle/>
          <a:p>
            <a:r>
              <a:rPr lang="en-GB" sz="800" b="0" baseline="0">
                <a:solidFill>
                  <a:schemeClr val="tx1"/>
                </a:solidFill>
                <a:latin typeface="Rockwell" panose="02060603020205020403" pitchFamily="18" charset="0"/>
              </a:rPr>
              <a:t>Edge</a:t>
            </a:r>
            <a:endParaRPr lang="en-US" sz="800" b="0" baseline="0">
              <a:solidFill>
                <a:schemeClr val="tx1"/>
              </a:solidFill>
              <a:latin typeface="Rockwell" panose="02060603020205020403" pitchFamily="18" charset="0"/>
            </a:endParaRPr>
          </a:p>
        </p:txBody>
      </p:sp>
    </p:spTree>
    <p:extLst>
      <p:ext uri="{BB962C8B-B14F-4D97-AF65-F5344CB8AC3E}">
        <p14:creationId xmlns:p14="http://schemas.microsoft.com/office/powerpoint/2010/main" val="1337434154"/>
      </p:ext>
    </p:extLst>
  </p:cSld>
  <p:clrMap bg1="lt1" tx1="dk1" bg2="lt2" tx2="dk2" accent1="accent1" accent2="accent2" accent3="accent3" accent4="accent4" accent5="accent5" accent6="accent6" hlink="hlink" folHlink="folHlink"/>
  <p:sldLayoutIdLst>
    <p:sldLayoutId id="2147483692" r:id="rId1"/>
    <p:sldLayoutId id="2147483689" r:id="rId2"/>
    <p:sldLayoutId id="2147483701" r:id="rId3"/>
    <p:sldLayoutId id="2147483690" r:id="rId4"/>
    <p:sldLayoutId id="2147483691"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6" r:id="rId14"/>
    <p:sldLayoutId id="2147483705" r:id="rId15"/>
    <p:sldLayoutId id="2147483708"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2" userDrawn="1">
          <p15:clr>
            <a:srgbClr val="F26B43"/>
          </p15:clr>
        </p15:guide>
        <p15:guide id="2" pos="14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5B20875-B4F0-4A38-B408-C1587E850FC4}"/>
              </a:ext>
            </a:extLst>
          </p:cNvPr>
          <p:cNvSpPr txBox="1">
            <a:spLocks/>
          </p:cNvSpPr>
          <p:nvPr userDrawn="1"/>
        </p:nvSpPr>
        <p:spPr>
          <a:xfrm>
            <a:off x="494313" y="4271963"/>
            <a:ext cx="11335741" cy="14287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b="1">
                <a:solidFill>
                  <a:schemeClr val="bg1"/>
                </a:solidFill>
                <a:latin typeface="Rockwell" charset="0"/>
                <a:ea typeface="Rockwell" charset="0"/>
                <a:cs typeface="Rockwell" charset="0"/>
              </a:rPr>
              <a:t>HEADLINE</a:t>
            </a:r>
          </a:p>
          <a:p>
            <a:pPr algn="l"/>
            <a:r>
              <a:rPr lang="en-GB" sz="3000">
                <a:solidFill>
                  <a:schemeClr val="bg1"/>
                </a:solidFill>
                <a:latin typeface="Rockwell" charset="0"/>
                <a:ea typeface="Rockwell" charset="0"/>
                <a:cs typeface="Rockwell" charset="0"/>
              </a:rPr>
              <a:t>SUB HEADLINE</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24395" y="6069532"/>
            <a:ext cx="2855079" cy="713014"/>
          </a:xfrm>
          <a:prstGeom prst="rect">
            <a:avLst/>
          </a:prstGeom>
        </p:spPr>
      </p:pic>
      <p:cxnSp>
        <p:nvCxnSpPr>
          <p:cNvPr id="10" name="Straight Connector 9"/>
          <p:cNvCxnSpPr/>
          <p:nvPr userDrawn="1"/>
        </p:nvCxnSpPr>
        <p:spPr>
          <a:xfrm>
            <a:off x="212942" y="5924811"/>
            <a:ext cx="11799518" cy="0"/>
          </a:xfrm>
          <a:prstGeom prst="line">
            <a:avLst/>
          </a:prstGeom>
          <a:ln>
            <a:solidFill>
              <a:srgbClr val="EE7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767376"/>
      </p:ext>
    </p:extLst>
  </p:cSld>
  <p:clrMap bg1="lt1" tx1="dk1" bg2="lt2" tx2="dk2" accent1="accent1" accent2="accent2" accent3="accent3" accent4="accent4" accent5="accent5" accent6="accent6" hlink="hlink" folHlink="folHlink"/>
  <p:sldLayoutIdLst>
    <p:sldLayoutId id="2147483703" r:id="rId1"/>
    <p:sldLayoutId id="214748370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2">
          <p15:clr>
            <a:srgbClr val="F26B43"/>
          </p15:clr>
        </p15:guide>
        <p15:guide id="2" pos="14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india.theiet.org/innovation-knowledge/iet-future-tech-panel/meet-the-iet-future-tech-panel-members/" TargetMode="External"/><Relationship Id="rId3" Type="http://schemas.openxmlformats.org/officeDocument/2006/relationships/image" Target="../media/image24.jpeg"/><Relationship Id="rId7" Type="http://schemas.openxmlformats.org/officeDocument/2006/relationships/hyperlink" Target="https://www.iiconsortium.org/wc-bse.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en.wikipedia.org/wiki/Pinkerton_Lecture" TargetMode="External"/><Relationship Id="rId5" Type="http://schemas.openxmlformats.org/officeDocument/2006/relationships/hyperlink" Target="https://www.amazon.co.uk/dp/1491924837/ref=cm_sw_em_r_mt_dp_U_HuWMDbAT222W9" TargetMode="External"/><Relationship Id="rId10" Type="http://schemas.openxmlformats.org/officeDocument/2006/relationships/hyperlink" Target="https://www.mwcbarcelona.com/" TargetMode="External"/><Relationship Id="rId4" Type="http://schemas.openxmlformats.org/officeDocument/2006/relationships/image" Target="../media/image25.jpeg"/><Relationship Id="rId9" Type="http://schemas.openxmlformats.org/officeDocument/2006/relationships/hyperlink" Target="https://transformainsights.com/news/internet-of-things-myth"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C00D23C-6F72-4AA7-B027-D8A6C4783D9D}"/>
              </a:ext>
            </a:extLst>
          </p:cNvPr>
          <p:cNvSpPr>
            <a:spLocks noGrp="1"/>
          </p:cNvSpPr>
          <p:nvPr>
            <p:ph type="body" sz="quarter" idx="10"/>
          </p:nvPr>
        </p:nvSpPr>
        <p:spPr>
          <a:xfrm>
            <a:off x="638174" y="2061210"/>
            <a:ext cx="11409045" cy="914400"/>
          </a:xfrm>
        </p:spPr>
        <p:txBody>
          <a:bodyPr/>
          <a:lstStyle/>
          <a:p>
            <a:pPr marL="0" lvl="0" indent="0" algn="l" rtl="0">
              <a:lnSpc>
                <a:spcPct val="90000"/>
              </a:lnSpc>
              <a:spcBef>
                <a:spcPts val="0"/>
              </a:spcBef>
              <a:spcAft>
                <a:spcPts val="0"/>
              </a:spcAft>
              <a:buClr>
                <a:schemeClr val="lt1"/>
              </a:buClr>
              <a:buSzPts val="4800"/>
              <a:buNone/>
            </a:pPr>
            <a:r>
              <a:rPr lang="en-US" sz="5400"/>
              <a:t>Transforma Insights User Group</a:t>
            </a:r>
            <a:r>
              <a:rPr lang="en-US" sz="5400" b="1"/>
              <a:t> </a:t>
            </a:r>
            <a:r>
              <a:rPr lang="en-US" sz="4400" b="1"/>
              <a:t>2021 PROSPECTUS</a:t>
            </a:r>
          </a:p>
          <a:p>
            <a:endParaRPr lang="en-US"/>
          </a:p>
        </p:txBody>
      </p:sp>
    </p:spTree>
    <p:extLst>
      <p:ext uri="{BB962C8B-B14F-4D97-AF65-F5344CB8AC3E}">
        <p14:creationId xmlns:p14="http://schemas.microsoft.com/office/powerpoint/2010/main" val="177062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0" name="Google Shape;279;gb2f77a899d_0_308">
            <a:extLst>
              <a:ext uri="{FF2B5EF4-FFF2-40B4-BE49-F238E27FC236}">
                <a16:creationId xmlns:a16="http://schemas.microsoft.com/office/drawing/2014/main" id="{59B48A2E-132C-434D-85AD-0D33CEB555F2}"/>
              </a:ext>
            </a:extLst>
          </p:cNvPr>
          <p:cNvSpPr txBox="1">
            <a:spLocks noGrp="1"/>
          </p:cNvSpPr>
          <p:nvPr>
            <p:ph type="body" sz="quarter" idx="36"/>
          </p:nvPr>
        </p:nvSpPr>
        <p:spPr>
          <a:xfrm>
            <a:off x="518132" y="239205"/>
            <a:ext cx="11155736" cy="757533"/>
          </a:xfrm>
        </p:spPr>
        <p:txBody>
          <a:bodyPr spcFirstLastPara="1" lIns="91425" tIns="45700" rIns="91425" bIns="45700" anchorCtr="0">
            <a:normAutofit/>
          </a:bodyPr>
          <a:lstStyle/>
          <a:p>
            <a:pPr lvl="0"/>
            <a:r>
              <a:rPr lang="en-US" dirty="0"/>
              <a:t>TI USER GROUP: </a:t>
            </a:r>
            <a:r>
              <a:rPr lang="en-US" b="1" dirty="0"/>
              <a:t>Membership Benefits</a:t>
            </a:r>
          </a:p>
        </p:txBody>
      </p:sp>
      <p:sp>
        <p:nvSpPr>
          <p:cNvPr id="4" name="Google Shape;507;p5">
            <a:extLst>
              <a:ext uri="{FF2B5EF4-FFF2-40B4-BE49-F238E27FC236}">
                <a16:creationId xmlns:a16="http://schemas.microsoft.com/office/drawing/2014/main" id="{371A0A89-CAF0-44DE-860F-7E15E3AAF5DA}"/>
              </a:ext>
            </a:extLst>
          </p:cNvPr>
          <p:cNvSpPr txBox="1">
            <a:spLocks/>
          </p:cNvSpPr>
          <p:nvPr/>
        </p:nvSpPr>
        <p:spPr>
          <a:xfrm>
            <a:off x="605790" y="1376363"/>
            <a:ext cx="11245674" cy="4373586"/>
          </a:xfrm>
          <a:prstGeom prst="rect">
            <a:avLst/>
          </a:prstGeom>
          <a:noFill/>
          <a:ln>
            <a:noFill/>
          </a:ln>
        </p:spPr>
        <p:txBody>
          <a:bodyPr spcFirstLastPara="1" wrap="square" lIns="91425" tIns="45700" rIns="91425" bIns="45700"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buClr>
                <a:schemeClr val="dk1"/>
              </a:buClr>
              <a:buSzPts val="1840"/>
              <a:buFont typeface="Arial"/>
              <a:buNone/>
            </a:pPr>
            <a:r>
              <a:rPr lang="en-US" sz="1400" b="1" dirty="0">
                <a:solidFill>
                  <a:srgbClr val="EE8944"/>
                </a:solidFill>
                <a:latin typeface="Rockwe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8"/>
                  </a:ext>
                </a:extLst>
              </a:rPr>
              <a:t>INSIGHT REPORTS</a:t>
            </a:r>
            <a:endParaRPr lang="en-US" sz="1400" dirty="0">
              <a:solidFill>
                <a:schemeClr val="dk1"/>
              </a:solidFill>
              <a:latin typeface="Rockwell"/>
              <a:ea typeface="Arial"/>
              <a:cs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9"/>
                </a:ext>
              </a:extLst>
            </a:endParaRPr>
          </a:p>
          <a:p>
            <a:pPr marL="0" indent="0">
              <a:lnSpc>
                <a:spcPct val="115000"/>
              </a:lnSpc>
              <a:spcBef>
                <a:spcPts val="0"/>
              </a:spcBef>
              <a:buClr>
                <a:schemeClr val="dk1"/>
              </a:buClr>
              <a:buSzPts val="1100"/>
              <a:buNone/>
            </a:pPr>
            <a:r>
              <a:rPr lang="en-US" sz="13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0"/>
                  </a:ext>
                </a:extLst>
              </a:rPr>
              <a:t>Qualitative reports. Technology Insight Reports give qualitative view on technologies. Case Study Insight Reports </a:t>
            </a:r>
            <a:r>
              <a:rPr lang="en-US" sz="13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0"/>
                  </a:ext>
                </a:extLst>
              </a:rPr>
              <a:t>analyze</a:t>
            </a:r>
            <a:r>
              <a:rPr lang="en-US" sz="13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0"/>
                  </a:ext>
                </a:extLst>
              </a:rPr>
              <a:t> the information in the BP&amp;VSDB. Forecast reports expand on data in the TAM Forecasts. Key Topic Insight Reports cover interesting or noteworthy topics. Vendor Insight Reports compare vendor capabilities (and Peer Benchmarking gives more detail for CORPORATE users). </a:t>
            </a:r>
          </a:p>
          <a:p>
            <a:pPr marL="0" indent="0">
              <a:lnSpc>
                <a:spcPct val="115000"/>
              </a:lnSpc>
              <a:spcBef>
                <a:spcPts val="0"/>
              </a:spcBef>
              <a:buFont typeface="Arial" panose="020B0604020202020204" pitchFamily="34" charset="0"/>
              <a:buNone/>
            </a:pPr>
            <a:endParaRPr lang="en-US" sz="1300" b="1" dirty="0">
              <a:solidFill>
                <a:srgbClr val="EE8944"/>
              </a:solidFill>
              <a:ea typeface="Tahoma"/>
              <a:cs typeface="Tahom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0"/>
                </a:ext>
              </a:extLst>
            </a:endParaRPr>
          </a:p>
          <a:p>
            <a:pPr marL="0" indent="0">
              <a:lnSpc>
                <a:spcPct val="115000"/>
              </a:lnSpc>
              <a:spcBef>
                <a:spcPts val="0"/>
              </a:spcBef>
              <a:buClr>
                <a:schemeClr val="dk1"/>
              </a:buClr>
              <a:buSzPts val="1100"/>
              <a:buFont typeface="Arial"/>
              <a:buNone/>
            </a:pPr>
            <a:r>
              <a:rPr lang="en-US" sz="1400" b="1" dirty="0">
                <a:solidFill>
                  <a:srgbClr val="EE8944"/>
                </a:solidFill>
                <a:latin typeface="Rockwell"/>
              </a:rPr>
              <a:t>EXCLUSIVE TI USER GROUP LIVE EVENTS </a:t>
            </a:r>
          </a:p>
          <a:p>
            <a:pPr marL="0" indent="0">
              <a:lnSpc>
                <a:spcPct val="115000"/>
              </a:lnSpc>
              <a:spcBef>
                <a:spcPts val="0"/>
              </a:spcBef>
              <a:buNone/>
            </a:pPr>
            <a:r>
              <a:rPr lang="en-US" sz="1300" dirty="0"/>
              <a:t>Twice annually, peer-to-peer online learning and networking. </a:t>
            </a:r>
            <a:endParaRPr lang="en-US" sz="1300" dirty="0">
              <a:ea typeface="Tahoma"/>
              <a:cs typeface="Tahoma"/>
            </a:endParaRPr>
          </a:p>
          <a:p>
            <a:pPr marL="342900">
              <a:lnSpc>
                <a:spcPct val="115000"/>
              </a:lnSpc>
              <a:spcBef>
                <a:spcPts val="0"/>
              </a:spcBef>
              <a:buClr>
                <a:schemeClr val="dk2"/>
              </a:buClr>
              <a:buSzPts val="1500"/>
              <a:buFont typeface="Arial"/>
              <a:buChar char="•"/>
            </a:pPr>
            <a:r>
              <a:rPr lang="en-US" sz="1300" dirty="0"/>
              <a:t>Two events annually covering both US and European time zones - exclusive to TI User Group Members only.</a:t>
            </a:r>
            <a:endParaRPr lang="en-US" sz="1300" dirty="0">
              <a:ea typeface="Tahoma"/>
              <a:cs typeface="Tahoma"/>
            </a:endParaRPr>
          </a:p>
          <a:p>
            <a:pPr marL="342900">
              <a:lnSpc>
                <a:spcPct val="115000"/>
              </a:lnSpc>
              <a:spcBef>
                <a:spcPts val="0"/>
              </a:spcBef>
              <a:buClr>
                <a:schemeClr val="dk2"/>
              </a:buClr>
              <a:buSzPts val="1500"/>
              <a:buFont typeface="Arial"/>
              <a:buChar char="•"/>
            </a:pPr>
            <a:r>
              <a:rPr lang="en-US" sz="1300" dirty="0"/>
              <a:t>Featuring live use-case presentations, panels and round table discussions, led by end technology adopters, detailing the implementation strategy behind business outcomes.</a:t>
            </a:r>
            <a:endParaRPr lang="en-US" sz="1300" dirty="0">
              <a:ea typeface="Tahoma"/>
              <a:cs typeface="Tahoma"/>
            </a:endParaRPr>
          </a:p>
          <a:p>
            <a:pPr marL="342900">
              <a:lnSpc>
                <a:spcPct val="115000"/>
              </a:lnSpc>
              <a:spcBef>
                <a:spcPts val="0"/>
              </a:spcBef>
              <a:buClr>
                <a:schemeClr val="dk2"/>
              </a:buClr>
              <a:buSzPts val="1500"/>
              <a:buFont typeface="Arial"/>
              <a:buChar char="•"/>
            </a:pPr>
            <a:r>
              <a:rPr lang="en-US" sz="1300" dirty="0"/>
              <a:t>Case studies from fellow end-users and live panel discussions.</a:t>
            </a:r>
            <a:endParaRPr lang="en-US" sz="1300" dirty="0">
              <a:ea typeface="Tahoma"/>
              <a:cs typeface="Tahoma"/>
            </a:endParaRPr>
          </a:p>
          <a:p>
            <a:pPr marL="342900">
              <a:lnSpc>
                <a:spcPct val="115000"/>
              </a:lnSpc>
              <a:spcBef>
                <a:spcPts val="0"/>
              </a:spcBef>
              <a:buClr>
                <a:schemeClr val="dk2"/>
              </a:buClr>
              <a:buSzPts val="1500"/>
              <a:buFont typeface="Arial"/>
              <a:buChar char="•"/>
            </a:pPr>
            <a:r>
              <a:rPr lang="en-US" sz="1300" dirty="0"/>
              <a:t>Outcome-focused and Vertical-focused Breakout workshop groups.</a:t>
            </a:r>
            <a:endParaRPr lang="en-US" sz="1300" dirty="0">
              <a:ea typeface="Tahoma"/>
              <a:cs typeface="Tahoma"/>
            </a:endParaRPr>
          </a:p>
          <a:p>
            <a:pPr marL="342900">
              <a:lnSpc>
                <a:spcPct val="115000"/>
              </a:lnSpc>
              <a:spcBef>
                <a:spcPts val="0"/>
              </a:spcBef>
              <a:buClr>
                <a:schemeClr val="dk2"/>
              </a:buClr>
              <a:buSzPts val="1500"/>
              <a:buFont typeface="Arial"/>
              <a:buChar char="•"/>
            </a:pPr>
            <a:r>
              <a:rPr lang="en-US" sz="1300" dirty="0"/>
              <a:t>Watch live on mobile and desktop devices, and on-demand.</a:t>
            </a:r>
            <a:endParaRPr lang="en-US" sz="1300" dirty="0">
              <a:ea typeface="Tahoma"/>
              <a:cs typeface="Tahoma"/>
            </a:endParaRPr>
          </a:p>
          <a:p>
            <a:pPr marL="12700" indent="0">
              <a:lnSpc>
                <a:spcPct val="115000"/>
              </a:lnSpc>
              <a:spcBef>
                <a:spcPts val="0"/>
              </a:spcBef>
              <a:buClr>
                <a:schemeClr val="dk2"/>
              </a:buClr>
              <a:buSzPts val="1500"/>
              <a:buFont typeface="Arial" panose="020B0604020202020204" pitchFamily="34" charset="0"/>
              <a:buNone/>
            </a:pPr>
            <a:endParaRPr lang="en-US" sz="1300" dirty="0">
              <a:ea typeface="Tahoma"/>
              <a:cs typeface="Tahoma"/>
            </a:endParaRPr>
          </a:p>
          <a:p>
            <a:pPr marL="0" indent="0">
              <a:lnSpc>
                <a:spcPct val="115000"/>
              </a:lnSpc>
              <a:spcBef>
                <a:spcPts val="0"/>
              </a:spcBef>
              <a:buNone/>
            </a:pPr>
            <a:r>
              <a:rPr lang="en-US" sz="1400" b="1" dirty="0">
                <a:solidFill>
                  <a:srgbClr val="EE8944"/>
                </a:solidFill>
                <a:latin typeface="Rockwell"/>
              </a:rPr>
              <a:t>USER GROUP EXCLUSIVE REPORTS </a:t>
            </a:r>
            <a:endParaRPr lang="en-US" sz="1400" b="1" dirty="0">
              <a:solidFill>
                <a:srgbClr val="002060"/>
              </a:solidFill>
              <a:latin typeface="Rockwell" panose="02060603020205020403" pitchFamily="18" charset="0"/>
            </a:endParaRPr>
          </a:p>
          <a:p>
            <a:pPr marL="0" indent="0">
              <a:lnSpc>
                <a:spcPct val="115000"/>
              </a:lnSpc>
              <a:spcBef>
                <a:spcPts val="0"/>
              </a:spcBef>
              <a:buFont typeface="Arial" panose="020B0604020202020204" pitchFamily="34" charset="0"/>
              <a:buNone/>
            </a:pPr>
            <a:r>
              <a:rPr lang="en-US" sz="1300" dirty="0"/>
              <a:t>Reports analyzing members’ technology and innovation strategies, summarizing market trends and learnings from the TI User Group’s events.</a:t>
            </a:r>
            <a:endParaRPr lang="en-US" sz="1300" dirty="0">
              <a:ea typeface="Tahoma"/>
              <a:cs typeface="Tahoma"/>
            </a:endParaRPr>
          </a:p>
          <a:p>
            <a:pPr marL="0" indent="0">
              <a:lnSpc>
                <a:spcPct val="115000"/>
              </a:lnSpc>
              <a:spcBef>
                <a:spcPts val="0"/>
              </a:spcBef>
              <a:buFont typeface="Arial" panose="020B0604020202020204" pitchFamily="34" charset="0"/>
              <a:buNone/>
            </a:pPr>
            <a:endParaRPr lang="en-US" sz="1300" dirty="0">
              <a:ea typeface="Tahoma"/>
              <a:cs typeface="Tahoma"/>
            </a:endParaRPr>
          </a:p>
          <a:p>
            <a:pPr marL="0" indent="0">
              <a:lnSpc>
                <a:spcPct val="115000"/>
              </a:lnSpc>
              <a:spcBef>
                <a:spcPts val="0"/>
              </a:spcBef>
              <a:buFont typeface="Arial" panose="020B0604020202020204" pitchFamily="34" charset="0"/>
              <a:buNone/>
            </a:pPr>
            <a:r>
              <a:rPr lang="en-US" sz="1400" b="1" dirty="0">
                <a:solidFill>
                  <a:srgbClr val="EE8944"/>
                </a:solidFill>
                <a:latin typeface="Rockwell"/>
              </a:rPr>
              <a:t>COMMUNITY NETWORKING PORTAL</a:t>
            </a:r>
            <a:endParaRPr lang="en-US" sz="1400" dirty="0">
              <a:solidFill>
                <a:srgbClr val="EE8944"/>
              </a:solidFill>
              <a:latin typeface="Rockwell"/>
            </a:endParaRPr>
          </a:p>
          <a:p>
            <a:pPr marL="0" indent="0">
              <a:lnSpc>
                <a:spcPct val="115000"/>
              </a:lnSpc>
              <a:spcBef>
                <a:spcPts val="0"/>
              </a:spcBef>
              <a:buNone/>
            </a:pPr>
            <a:r>
              <a:rPr lang="en-US" sz="1300" dirty="0"/>
              <a:t>Members receive access to a social networking platform, to message and share ideas with fellow Transforma Insights User Group members throughout the year. </a:t>
            </a:r>
            <a:endParaRPr lang="en-US" sz="1300" b="1" dirty="0">
              <a:solidFill>
                <a:srgbClr val="EE8944"/>
              </a:solidFill>
              <a:ea typeface="Tahoma"/>
              <a:cs typeface="Tahoma"/>
            </a:endParaRPr>
          </a:p>
          <a:p>
            <a:pPr marL="0" indent="0">
              <a:lnSpc>
                <a:spcPct val="100000"/>
              </a:lnSpc>
              <a:buClr>
                <a:schemeClr val="dk1"/>
              </a:buClr>
              <a:buSzPts val="1100"/>
              <a:buFont typeface="Arial"/>
              <a:buNone/>
            </a:pPr>
            <a:endParaRPr lang="en-US" sz="1300" b="1" dirty="0">
              <a:highlight>
                <a:srgbClr val="FFFF00"/>
              </a:highlight>
            </a:endParaRPr>
          </a:p>
          <a:p>
            <a:pPr marL="0" indent="0">
              <a:lnSpc>
                <a:spcPct val="60000"/>
              </a:lnSpc>
              <a:spcBef>
                <a:spcPts val="933"/>
              </a:spcBef>
              <a:buSzPts val="1532"/>
              <a:buFont typeface="Arial" panose="020B0604020202020204" pitchFamily="34" charset="0"/>
              <a:buNone/>
            </a:pPr>
            <a:endParaRPr lang="en-US" sz="1540" i="1" dirty="0">
              <a:solidFill>
                <a:srgbClr val="FF0000"/>
              </a:solidFill>
            </a:endParaRPr>
          </a:p>
        </p:txBody>
      </p:sp>
    </p:spTree>
    <p:extLst>
      <p:ext uri="{BB962C8B-B14F-4D97-AF65-F5344CB8AC3E}">
        <p14:creationId xmlns:p14="http://schemas.microsoft.com/office/powerpoint/2010/main" val="2988313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0" name="Google Shape;279;gb2f77a899d_0_308">
            <a:extLst>
              <a:ext uri="{FF2B5EF4-FFF2-40B4-BE49-F238E27FC236}">
                <a16:creationId xmlns:a16="http://schemas.microsoft.com/office/drawing/2014/main" id="{59B48A2E-132C-434D-85AD-0D33CEB555F2}"/>
              </a:ext>
            </a:extLst>
          </p:cNvPr>
          <p:cNvSpPr txBox="1">
            <a:spLocks noGrp="1"/>
          </p:cNvSpPr>
          <p:nvPr>
            <p:ph type="body" sz="quarter" idx="36"/>
          </p:nvPr>
        </p:nvSpPr>
        <p:spPr/>
        <p:txBody>
          <a:bodyPr spcFirstLastPara="1" lIns="91425" tIns="45700" rIns="91425" bIns="45700" anchorCtr="0">
            <a:normAutofit/>
          </a:bodyPr>
          <a:lstStyle/>
          <a:p>
            <a:pPr lvl="0"/>
            <a:r>
              <a:rPr lang="en-US" dirty="0"/>
              <a:t>TI USER GROUP: </a:t>
            </a:r>
            <a:r>
              <a:rPr lang="en-US" b="1" dirty="0"/>
              <a:t>Membership Benefits</a:t>
            </a:r>
          </a:p>
        </p:txBody>
      </p:sp>
      <p:sp>
        <p:nvSpPr>
          <p:cNvPr id="5" name="Google Shape;513;p6">
            <a:extLst>
              <a:ext uri="{FF2B5EF4-FFF2-40B4-BE49-F238E27FC236}">
                <a16:creationId xmlns:a16="http://schemas.microsoft.com/office/drawing/2014/main" id="{AEB0931F-44F9-44D0-9027-2F10F3C6321C}"/>
              </a:ext>
            </a:extLst>
          </p:cNvPr>
          <p:cNvSpPr txBox="1">
            <a:spLocks/>
          </p:cNvSpPr>
          <p:nvPr/>
        </p:nvSpPr>
        <p:spPr>
          <a:xfrm>
            <a:off x="587375" y="1376362"/>
            <a:ext cx="11148521" cy="4068163"/>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5000"/>
              </a:lnSpc>
              <a:spcBef>
                <a:spcPts val="0"/>
              </a:spcBef>
              <a:buSzPts val="1100"/>
              <a:buFont typeface="Arial" panose="020B0604020202020204" pitchFamily="34" charset="0"/>
              <a:buNone/>
            </a:pPr>
            <a:r>
              <a:rPr lang="en-US" sz="1400" b="1" dirty="0">
                <a:solidFill>
                  <a:srgbClr val="EE8944"/>
                </a:solidFill>
                <a:latin typeface="Rockwell"/>
              </a:rPr>
              <a:t>INNOVATION REVEALED</a:t>
            </a:r>
            <a:endParaRPr lang="en-US" sz="1400" dirty="0">
              <a:latin typeface="Rockwell"/>
            </a:endParaRPr>
          </a:p>
          <a:p>
            <a:pPr marL="0" indent="0">
              <a:lnSpc>
                <a:spcPct val="105000"/>
              </a:lnSpc>
              <a:spcBef>
                <a:spcPts val="0"/>
              </a:spcBef>
              <a:buSzPts val="1702"/>
              <a:buFont typeface="Arial" panose="020B0604020202020204" pitchFamily="34" charset="0"/>
              <a:buNone/>
            </a:pPr>
            <a:r>
              <a:rPr lang="en-US" sz="1300" dirty="0"/>
              <a:t>60-minute industry deep-dive into a specific Digital Transformation Use Case; we invite a TI User Group Member to join our Transforma Insights Analysts to share their implementation story and lessons learnt, featuring with live questioning and analysis.</a:t>
            </a:r>
            <a:endParaRPr lang="en-US" sz="1300" dirty="0">
              <a:ea typeface="Tahoma"/>
              <a:cs typeface="Tahoma"/>
            </a:endParaRPr>
          </a:p>
          <a:p>
            <a:pPr marL="0" indent="0">
              <a:lnSpc>
                <a:spcPct val="105000"/>
              </a:lnSpc>
              <a:spcBef>
                <a:spcPts val="0"/>
              </a:spcBef>
              <a:buSzPts val="1702"/>
              <a:buNone/>
            </a:pPr>
            <a:br>
              <a:rPr lang="en-US" sz="1300" b="1" dirty="0"/>
            </a:br>
            <a:r>
              <a:rPr lang="en-US" sz="1400" b="1" dirty="0">
                <a:solidFill>
                  <a:srgbClr val="EE8944"/>
                </a:solidFill>
                <a:latin typeface="Rockwell"/>
              </a:rPr>
              <a:t>PODCASTS </a:t>
            </a:r>
            <a:endParaRPr lang="en-US" sz="1400" b="1" dirty="0">
              <a:solidFill>
                <a:srgbClr val="EE8944"/>
              </a:solidFill>
              <a:latin typeface="Rockwell" panose="02060603020205020403" pitchFamily="18" charset="0"/>
            </a:endParaRPr>
          </a:p>
          <a:p>
            <a:pPr marL="0" indent="0">
              <a:lnSpc>
                <a:spcPct val="105000"/>
              </a:lnSpc>
              <a:spcBef>
                <a:spcPts val="0"/>
              </a:spcBef>
              <a:buSzPts val="1702"/>
              <a:buNone/>
            </a:pPr>
            <a:r>
              <a:rPr lang="en-US" sz="1300" dirty="0"/>
              <a:t>Between 20 - 40 minutes of light-hearted yet insightful opinions and updates on the latest business trends and role of new technologies. </a:t>
            </a:r>
            <a:endParaRPr lang="en-US" sz="1300" dirty="0">
              <a:ea typeface="Tahoma"/>
              <a:cs typeface="Tahoma"/>
            </a:endParaRPr>
          </a:p>
          <a:p>
            <a:pPr marL="0" indent="0">
              <a:lnSpc>
                <a:spcPct val="105000"/>
              </a:lnSpc>
              <a:spcBef>
                <a:spcPts val="0"/>
              </a:spcBef>
              <a:buClr>
                <a:schemeClr val="dk1"/>
              </a:buClr>
              <a:buSzPts val="1564"/>
              <a:buFont typeface="Arial" panose="020B0604020202020204" pitchFamily="34" charset="0"/>
              <a:buNone/>
            </a:pPr>
            <a:endParaRPr lang="en-US" sz="1300" b="1" dirty="0">
              <a:solidFill>
                <a:srgbClr val="EE8944"/>
              </a:solidFill>
              <a:ea typeface="Tahoma"/>
              <a:cs typeface="Tahoma"/>
            </a:endParaRPr>
          </a:p>
          <a:p>
            <a:pPr marL="0" indent="0">
              <a:lnSpc>
                <a:spcPct val="105000"/>
              </a:lnSpc>
              <a:spcBef>
                <a:spcPts val="0"/>
              </a:spcBef>
              <a:buClr>
                <a:schemeClr val="dk1"/>
              </a:buClr>
              <a:buSzPts val="1564"/>
              <a:buFont typeface="Arial" panose="020B0604020202020204" pitchFamily="34" charset="0"/>
              <a:buNone/>
            </a:pPr>
            <a:r>
              <a:rPr lang="en-US" sz="1400" b="1" dirty="0">
                <a:solidFill>
                  <a:srgbClr val="EE8944"/>
                </a:solidFill>
                <a:latin typeface="Rockwell"/>
              </a:rPr>
              <a:t>HAPPY HOUR MEET-UPS</a:t>
            </a:r>
            <a:endParaRPr lang="en-US" sz="1400" dirty="0">
              <a:latin typeface="Rockwell"/>
            </a:endParaRPr>
          </a:p>
          <a:p>
            <a:pPr marL="0" indent="0">
              <a:lnSpc>
                <a:spcPct val="105000"/>
              </a:lnSpc>
              <a:spcBef>
                <a:spcPts val="0"/>
              </a:spcBef>
              <a:buSzPts val="1564"/>
              <a:buFont typeface="Arial" panose="020B0604020202020204" pitchFamily="34" charset="0"/>
              <a:buNone/>
            </a:pPr>
            <a:r>
              <a:rPr lang="en-US" sz="1300" dirty="0"/>
              <a:t>60-minute social get together, where the group splits into smaller breakouts and work through a competitive challenge together while socializing.</a:t>
            </a:r>
            <a:endParaRPr lang="en-US" sz="1300" b="1" dirty="0">
              <a:ea typeface="Tahoma"/>
              <a:cs typeface="Tahoma"/>
            </a:endParaRPr>
          </a:p>
          <a:p>
            <a:pPr marL="0" indent="0">
              <a:lnSpc>
                <a:spcPct val="105000"/>
              </a:lnSpc>
              <a:spcBef>
                <a:spcPts val="0"/>
              </a:spcBef>
              <a:buSzPts val="1564"/>
              <a:buFont typeface="Arial" panose="020B0604020202020204" pitchFamily="34" charset="0"/>
              <a:buNone/>
            </a:pPr>
            <a:endParaRPr lang="en-US" sz="1300" b="1" dirty="0">
              <a:solidFill>
                <a:srgbClr val="EE8944"/>
              </a:solidFill>
              <a:ea typeface="Tahoma"/>
              <a:cs typeface="Tahoma"/>
            </a:endParaRPr>
          </a:p>
          <a:p>
            <a:pPr marL="0" indent="0">
              <a:lnSpc>
                <a:spcPct val="105000"/>
              </a:lnSpc>
              <a:spcBef>
                <a:spcPts val="0"/>
              </a:spcBef>
              <a:buSzPts val="1564"/>
              <a:buFont typeface="Arial" panose="020B0604020202020204" pitchFamily="34" charset="0"/>
              <a:buNone/>
            </a:pPr>
            <a:r>
              <a:rPr lang="en-US" sz="1400" b="1" dirty="0">
                <a:solidFill>
                  <a:srgbClr val="EE8944"/>
                </a:solidFill>
                <a:latin typeface="Rockwell"/>
              </a:rPr>
              <a:t>KNOWLEDGE FORUMS</a:t>
            </a:r>
            <a:endParaRPr lang="en-US" sz="1400" dirty="0">
              <a:latin typeface="Rockwell"/>
            </a:endParaRPr>
          </a:p>
          <a:p>
            <a:pPr marL="0" indent="0">
              <a:lnSpc>
                <a:spcPct val="105000"/>
              </a:lnSpc>
              <a:spcBef>
                <a:spcPts val="0"/>
              </a:spcBef>
              <a:buSzPts val="1486"/>
              <a:buFont typeface="Arial" panose="020B0604020202020204" pitchFamily="34" charset="0"/>
              <a:buNone/>
            </a:pPr>
            <a:r>
              <a:rPr lang="en-US" sz="1300" dirty="0"/>
              <a:t>Collaborative and facilitated closed door discussion, during which selected Premium User Group members meet with their peers and Transforma Insights’ leading analysts, to discuss perspectives on key digital transformation topics, and exchange learnings. 15 invited end users only per clinic. 2 hours in duration.</a:t>
            </a:r>
          </a:p>
          <a:p>
            <a:pPr marL="0" indent="0">
              <a:lnSpc>
                <a:spcPct val="105000"/>
              </a:lnSpc>
              <a:spcBef>
                <a:spcPts val="0"/>
              </a:spcBef>
              <a:buSzPts val="1486"/>
              <a:buFont typeface="Arial" panose="020B0604020202020204" pitchFamily="34" charset="0"/>
              <a:buNone/>
            </a:pPr>
            <a:endParaRPr lang="en-US" sz="1300" dirty="0">
              <a:ea typeface="Tahoma"/>
              <a:cs typeface="Tahoma"/>
            </a:endParaRPr>
          </a:p>
          <a:p>
            <a:pPr marL="0" indent="0">
              <a:lnSpc>
                <a:spcPct val="105000"/>
              </a:lnSpc>
              <a:spcBef>
                <a:spcPts val="0"/>
              </a:spcBef>
              <a:buSzPts val="1486"/>
              <a:buNone/>
            </a:pPr>
            <a:r>
              <a:rPr lang="en-US" sz="1400" b="1" dirty="0">
                <a:solidFill>
                  <a:srgbClr val="EE8944"/>
                </a:solidFill>
                <a:latin typeface="Rockwell"/>
              </a:rPr>
              <a:t>DEDICATED USER GROUP NEWSLETTER</a:t>
            </a:r>
          </a:p>
          <a:p>
            <a:pPr marL="0" indent="0">
              <a:lnSpc>
                <a:spcPct val="105000"/>
              </a:lnSpc>
              <a:spcBef>
                <a:spcPts val="0"/>
              </a:spcBef>
              <a:buSzPts val="1486"/>
              <a:buNone/>
            </a:pPr>
            <a:r>
              <a:rPr lang="en-US" sz="1200" dirty="0">
                <a:latin typeface="+mj-lt"/>
              </a:rPr>
              <a:t>Monthly Newsletter for User Group Members only featuring exclusive content; news and upcoming events  </a:t>
            </a:r>
          </a:p>
          <a:p>
            <a:pPr marL="0" indent="0">
              <a:lnSpc>
                <a:spcPct val="105000"/>
              </a:lnSpc>
              <a:spcBef>
                <a:spcPts val="0"/>
              </a:spcBef>
              <a:buSzPts val="1486"/>
              <a:buFont typeface="Arial" panose="020B0604020202020204" pitchFamily="34" charset="0"/>
              <a:buNone/>
            </a:pPr>
            <a:endParaRPr lang="en-US" sz="1300" dirty="0">
              <a:ea typeface="Tahoma"/>
              <a:cs typeface="Tahoma"/>
            </a:endParaRPr>
          </a:p>
          <a:p>
            <a:pPr marL="0" indent="0">
              <a:lnSpc>
                <a:spcPct val="100000"/>
              </a:lnSpc>
              <a:spcBef>
                <a:spcPts val="923"/>
              </a:spcBef>
              <a:buSzPts val="1486"/>
              <a:buFont typeface="Arial" panose="020B0604020202020204" pitchFamily="34" charset="0"/>
              <a:buNone/>
            </a:pPr>
            <a:endParaRPr lang="en-US" sz="1500" i="1" dirty="0"/>
          </a:p>
          <a:p>
            <a:pPr marL="0" indent="0">
              <a:lnSpc>
                <a:spcPct val="100000"/>
              </a:lnSpc>
              <a:spcBef>
                <a:spcPts val="923"/>
              </a:spcBef>
              <a:buSzPts val="1486"/>
              <a:buFont typeface="Arial" panose="020B0604020202020204" pitchFamily="34" charset="0"/>
              <a:buNone/>
            </a:pPr>
            <a:endParaRPr lang="en-US" sz="1400" i="1" dirty="0">
              <a:solidFill>
                <a:srgbClr val="002060"/>
              </a:solidFill>
            </a:endParaRPr>
          </a:p>
        </p:txBody>
      </p:sp>
    </p:spTree>
    <p:extLst>
      <p:ext uri="{BB962C8B-B14F-4D97-AF65-F5344CB8AC3E}">
        <p14:creationId xmlns:p14="http://schemas.microsoft.com/office/powerpoint/2010/main" val="468740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0" name="Google Shape;279;gb2f77a899d_0_308">
            <a:extLst>
              <a:ext uri="{FF2B5EF4-FFF2-40B4-BE49-F238E27FC236}">
                <a16:creationId xmlns:a16="http://schemas.microsoft.com/office/drawing/2014/main" id="{59B48A2E-132C-434D-85AD-0D33CEB555F2}"/>
              </a:ext>
            </a:extLst>
          </p:cNvPr>
          <p:cNvSpPr txBox="1">
            <a:spLocks noGrp="1"/>
          </p:cNvSpPr>
          <p:nvPr>
            <p:ph type="body" sz="quarter" idx="36"/>
          </p:nvPr>
        </p:nvSpPr>
        <p:spPr>
          <a:xfrm>
            <a:off x="363855" y="377420"/>
            <a:ext cx="11464290" cy="1702840"/>
          </a:xfrm>
        </p:spPr>
        <p:txBody>
          <a:bodyPr spcFirstLastPara="1" lIns="91425" tIns="45700" rIns="91425" bIns="45700" anchorCtr="0">
            <a:noAutofit/>
          </a:bodyPr>
          <a:lstStyle/>
          <a:p>
            <a:pPr marL="2914650" lvl="0" indent="-2914650" rtl="0">
              <a:spcBef>
                <a:spcPts val="0"/>
              </a:spcBef>
              <a:spcAft>
                <a:spcPts val="600"/>
              </a:spcAft>
              <a:buSzPts val="1800"/>
              <a:buNone/>
            </a:pPr>
            <a:r>
              <a:rPr lang="en-US" b="1"/>
              <a:t>QUARTER 1: </a:t>
            </a:r>
            <a:r>
              <a:rPr lang="en-US" sz="3200"/>
              <a:t>Digital Transformation In The Post-Covid Era </a:t>
            </a:r>
            <a:endParaRPr lang="en-US" sz="3200" b="1"/>
          </a:p>
        </p:txBody>
      </p:sp>
      <p:graphicFrame>
        <p:nvGraphicFramePr>
          <p:cNvPr id="4" name="Google Shape;519;p7">
            <a:extLst>
              <a:ext uri="{FF2B5EF4-FFF2-40B4-BE49-F238E27FC236}">
                <a16:creationId xmlns:a16="http://schemas.microsoft.com/office/drawing/2014/main" id="{EEE9B3F8-4932-4C1F-8DF8-727D9035103D}"/>
              </a:ext>
            </a:extLst>
          </p:cNvPr>
          <p:cNvGraphicFramePr/>
          <p:nvPr>
            <p:extLst>
              <p:ext uri="{D42A27DB-BD31-4B8C-83A1-F6EECF244321}">
                <p14:modId xmlns:p14="http://schemas.microsoft.com/office/powerpoint/2010/main" val="1979884935"/>
              </p:ext>
            </p:extLst>
          </p:nvPr>
        </p:nvGraphicFramePr>
        <p:xfrm>
          <a:off x="363854" y="1228840"/>
          <a:ext cx="11464289" cy="4663170"/>
        </p:xfrm>
        <a:graphic>
          <a:graphicData uri="http://schemas.openxmlformats.org/drawingml/2006/table">
            <a:tbl>
              <a:tblPr>
                <a:noFill/>
              </a:tblPr>
              <a:tblGrid>
                <a:gridCol w="1619038">
                  <a:extLst>
                    <a:ext uri="{9D8B030D-6E8A-4147-A177-3AD203B41FA5}">
                      <a16:colId xmlns:a16="http://schemas.microsoft.com/office/drawing/2014/main" val="20000"/>
                    </a:ext>
                  </a:extLst>
                </a:gridCol>
                <a:gridCol w="3321476">
                  <a:extLst>
                    <a:ext uri="{9D8B030D-6E8A-4147-A177-3AD203B41FA5}">
                      <a16:colId xmlns:a16="http://schemas.microsoft.com/office/drawing/2014/main" val="20001"/>
                    </a:ext>
                  </a:extLst>
                </a:gridCol>
                <a:gridCol w="6523775">
                  <a:extLst>
                    <a:ext uri="{9D8B030D-6E8A-4147-A177-3AD203B41FA5}">
                      <a16:colId xmlns:a16="http://schemas.microsoft.com/office/drawing/2014/main" val="20002"/>
                    </a:ext>
                  </a:extLst>
                </a:gridCol>
              </a:tblGrid>
              <a:tr h="469458">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solidFill>
                            <a:schemeClr val="accent1"/>
                          </a:solidFill>
                          <a:latin typeface="Rockwell" panose="02060603020205020403" pitchFamily="18" charset="0"/>
                          <a:ea typeface="Gill Sans"/>
                          <a:cs typeface="Gill Sans"/>
                          <a:sym typeface="Gill Sans"/>
                        </a:rPr>
                        <a:t>MONTH</a:t>
                      </a:r>
                      <a:endParaRPr sz="2000" b="1" u="none" strike="noStrike" cap="none">
                        <a:solidFill>
                          <a:schemeClr val="accent1"/>
                        </a:solidFill>
                        <a:latin typeface="Rockwell" panose="02060603020205020403" pitchFamily="18" charset="0"/>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solidFill>
                            <a:schemeClr val="accent1"/>
                          </a:solidFill>
                          <a:latin typeface="Rockwell" panose="02060603020205020403" pitchFamily="18" charset="0"/>
                          <a:ea typeface="Gill Sans"/>
                          <a:cs typeface="Gill Sans"/>
                          <a:sym typeface="Gill Sans"/>
                        </a:rPr>
                        <a:t>ACTIVITY </a:t>
                      </a:r>
                      <a:endParaRPr sz="2000" b="1" u="none" strike="noStrike" cap="none">
                        <a:solidFill>
                          <a:schemeClr val="accent1"/>
                        </a:solidFill>
                        <a:latin typeface="Rockwell" panose="02060603020205020403" pitchFamily="18" charset="0"/>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a:solidFill>
                            <a:schemeClr val="accent1"/>
                          </a:solidFill>
                          <a:latin typeface="Rockwell" panose="02060603020205020403" pitchFamily="18" charset="0"/>
                          <a:ea typeface="Gill Sans"/>
                          <a:cs typeface="Gill Sans"/>
                          <a:sym typeface="Gill Sans"/>
                        </a:rPr>
                        <a:t>MORE DETAILS &amp; </a:t>
                      </a:r>
                      <a:r>
                        <a:rPr lang="en-US" sz="2000" b="1" u="none" strike="noStrike" cap="none">
                          <a:solidFill>
                            <a:schemeClr val="accent1"/>
                          </a:solidFill>
                          <a:latin typeface="Rockwell" panose="02060603020205020403" pitchFamily="18" charset="0"/>
                          <a:ea typeface="Gill Sans"/>
                          <a:cs typeface="Gill Sans"/>
                          <a:sym typeface="Gill Sans"/>
                        </a:rPr>
                        <a:t>TOPIC</a:t>
                      </a:r>
                      <a:endParaRPr sz="2000" b="1" u="none" strike="noStrike" cap="none">
                        <a:solidFill>
                          <a:schemeClr val="accent1"/>
                        </a:solidFill>
                        <a:latin typeface="Rockwell" panose="02060603020205020403" pitchFamily="18" charset="0"/>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extLst>
                  <a:ext uri="{0D108BD9-81ED-4DB2-BD59-A6C34878D82A}">
                    <a16:rowId xmlns:a16="http://schemas.microsoft.com/office/drawing/2014/main" val="10000"/>
                  </a:ext>
                </a:extLst>
              </a:tr>
              <a:tr h="586830">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a:solidFill>
                            <a:schemeClr val="dk2"/>
                          </a:solidFill>
                          <a:latin typeface="+mn-lt"/>
                          <a:ea typeface="Gill Sans"/>
                          <a:cs typeface="Gill Sans"/>
                          <a:sym typeface="Gill Sans"/>
                        </a:rPr>
                        <a:t>January</a:t>
                      </a:r>
                      <a:endParaRPr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b="1">
                          <a:solidFill>
                            <a:schemeClr val="dk2"/>
                          </a:solidFill>
                          <a:latin typeface="+mn-lt"/>
                          <a:ea typeface="Gill Sans"/>
                          <a:cs typeface="Gill Sans"/>
                          <a:sym typeface="Gill Sans"/>
                        </a:rPr>
                        <a:t>TI UG Exclusive Report </a:t>
                      </a:r>
                      <a:endParaRPr sz="1400" b="1"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400" u="none" strike="noStrike" cap="none">
                          <a:solidFill>
                            <a:schemeClr val="dk2"/>
                          </a:solidFill>
                          <a:latin typeface="+mn-lt"/>
                          <a:ea typeface="Gill Sans"/>
                          <a:cs typeface="Gill Sans"/>
                          <a:sym typeface="Gill Sans"/>
                        </a:rPr>
                        <a:t>2020 RECAP: Review of Top Digital Transformation Use Cases and Technologies Leveraged Throughout 2020.​</a:t>
                      </a: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86830">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b="1" u="none" strike="noStrike" cap="none">
                          <a:solidFill>
                            <a:schemeClr val="dk2"/>
                          </a:solidFill>
                          <a:latin typeface="+mn-lt"/>
                          <a:ea typeface="Gill Sans"/>
                          <a:cs typeface="Gill Sans"/>
                          <a:sym typeface="Gill Sans"/>
                        </a:rPr>
                        <a:t>Podcast</a:t>
                      </a:r>
                      <a:endParaRPr sz="1400" b="1"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a:solidFill>
                            <a:schemeClr val="dk2"/>
                          </a:solidFill>
                          <a:latin typeface="+mn-lt"/>
                          <a:ea typeface="Gill Sans"/>
                          <a:cs typeface="Gill Sans"/>
                          <a:sym typeface="Gill Sans"/>
                        </a:rPr>
                        <a:t>Introducing Transforma Insights: Interviews with our Analysts and Special Industry Guests.</a:t>
                      </a: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429">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highlight>
                          <a:schemeClr val="dk2"/>
                        </a:highlight>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endParaRPr sz="1400" b="1"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lang="en-US"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86830">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a:solidFill>
                            <a:schemeClr val="dk2"/>
                          </a:solidFill>
                          <a:latin typeface="+mn-lt"/>
                          <a:ea typeface="Gill Sans"/>
                          <a:cs typeface="Gill Sans"/>
                          <a:sym typeface="Gill Sans"/>
                        </a:rPr>
                        <a:t>February</a:t>
                      </a:r>
                      <a:endParaRPr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b="1" u="none" strike="noStrike" cap="none">
                          <a:solidFill>
                            <a:schemeClr val="dk2"/>
                          </a:solidFill>
                          <a:latin typeface="+mn-lt"/>
                          <a:ea typeface="Gill Sans"/>
                          <a:cs typeface="Gill Sans"/>
                          <a:sym typeface="Gill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4"/>
                            </a:ext>
                          </a:extLst>
                        </a:rPr>
                        <a:t>Webinar</a:t>
                      </a:r>
                      <a:endParaRPr lang="en-US" sz="1400" b="1"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400">
                          <a:solidFill>
                            <a:schemeClr val="dk2"/>
                          </a:solidFill>
                          <a:latin typeface="+mn-lt"/>
                          <a:ea typeface="Gill Sans"/>
                          <a:cs typeface="Gill Sans"/>
                          <a:sym typeface="Gill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5"/>
                            </a:ext>
                          </a:extLst>
                        </a:rPr>
                        <a:t>Sustaining Momentum: How Digital Transformation Bolstered Business in 2020 &amp; What's Next When Leveraging Digital Technologies to Manage Risk?</a:t>
                      </a:r>
                      <a:endParaRPr lang="en-US"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86830">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b="1">
                          <a:solidFill>
                            <a:schemeClr val="dk2"/>
                          </a:solidFill>
                          <a:latin typeface="+mn-lt"/>
                          <a:ea typeface="Gill Sans"/>
                          <a:cs typeface="Gill Sans"/>
                          <a:sym typeface="Gill Sans"/>
                        </a:rPr>
                        <a:t>Innovation REVEALED  </a:t>
                      </a:r>
                      <a:endParaRPr sz="1400" b="1"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702"/>
                        <a:buFont typeface="Arial"/>
                        <a:buNone/>
                        <a:tabLst/>
                        <a:defRPr/>
                      </a:pPr>
                      <a:r>
                        <a:rPr lang="en-GB" sz="1400">
                          <a:solidFill>
                            <a:schemeClr val="dk2"/>
                          </a:solidFill>
                          <a:latin typeface="+mn-lt"/>
                          <a:ea typeface="Gill Sans"/>
                          <a:cs typeface="Gill Sans"/>
                          <a:sym typeface="Gill Sans"/>
                        </a:rPr>
                        <a:t>A 60-minute Interview and Deep-dive into a specific Digital Transformation Use Case with a chosen Enterprise Adopter.</a:t>
                      </a:r>
                      <a:endParaRPr sz="1400">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22743">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2000"/>
                        <a:buFont typeface="Arial"/>
                        <a:buNone/>
                      </a:pPr>
                      <a:endParaRPr sz="10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586830">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a:solidFill>
                            <a:schemeClr val="dk2"/>
                          </a:solidFill>
                          <a:latin typeface="+mn-lt"/>
                          <a:ea typeface="Gill Sans"/>
                          <a:cs typeface="Gill Sans"/>
                          <a:sym typeface="Gill Sans"/>
                        </a:rPr>
                        <a:t>March</a:t>
                      </a:r>
                      <a:endParaRPr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400" b="1" u="none" strike="noStrike" cap="none">
                          <a:solidFill>
                            <a:schemeClr val="dk2"/>
                          </a:solidFill>
                          <a:latin typeface="+mn-lt"/>
                          <a:ea typeface="Gill Sans"/>
                          <a:cs typeface="Gill Sans"/>
                          <a:sym typeface="Gill Sans"/>
                        </a:rPr>
                        <a:t>Knowledge Forum</a:t>
                      </a:r>
                      <a:endParaRPr sz="1400" b="1"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Arial"/>
                        <a:buNone/>
                        <a:tabLst/>
                        <a:defRPr/>
                      </a:pPr>
                      <a:r>
                        <a:rPr lang="en-GB" sz="1400" b="0" i="0" dirty="0">
                          <a:solidFill>
                            <a:schemeClr val="dk2"/>
                          </a:solidFill>
                          <a:latin typeface="+mn-lt"/>
                          <a:ea typeface="Gill Sans"/>
                          <a:cs typeface="Gill Sans"/>
                          <a:sym typeface="Gill Sans"/>
                        </a:rPr>
                        <a:t>Accelerating Innovation: DX Business Models, Technologies &amp; Tools to Build on 2020's Digital Momentum</a:t>
                      </a:r>
                      <a:endParaRPr sz="1400" b="0" i="0" dirty="0">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81429">
                <a:tc>
                  <a:txBody>
                    <a:bodyPr/>
                    <a:lstStyle/>
                    <a:p>
                      <a:pPr marL="0" marR="0" lvl="0" indent="0" algn="l" rtl="0">
                        <a:lnSpc>
                          <a:spcPct val="100000"/>
                        </a:lnSpc>
                        <a:spcBef>
                          <a:spcPts val="0"/>
                        </a:spcBef>
                        <a:spcAft>
                          <a:spcPts val="0"/>
                        </a:spcAft>
                        <a:buClr>
                          <a:srgbClr val="000000"/>
                        </a:buClr>
                        <a:buSzPts val="1800"/>
                        <a:buFont typeface="Arial"/>
                        <a:buNone/>
                      </a:pPr>
                      <a:endParaRPr sz="1400" i="1" u="none" strike="noStrike" cap="none">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400" b="1">
                          <a:solidFill>
                            <a:schemeClr val="dk2"/>
                          </a:solidFill>
                          <a:latin typeface="+mn-lt"/>
                          <a:ea typeface="Gill Sans"/>
                          <a:cs typeface="Gill Sans"/>
                          <a:sym typeface="Gill Sans"/>
                        </a:rPr>
                        <a:t>Launch Meet &amp; Greet</a:t>
                      </a:r>
                      <a:endParaRPr sz="1400" b="1"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400" u="none" strike="noStrike" cap="none" dirty="0">
                          <a:solidFill>
                            <a:schemeClr val="dk2"/>
                          </a:solidFill>
                          <a:latin typeface="+mn-lt"/>
                          <a:ea typeface="Gill Sans"/>
                          <a:cs typeface="Gill Sans"/>
                          <a:sym typeface="Gill Sans"/>
                        </a:rPr>
                        <a:t>Meet your Peers: An Evening of Introductions &amp; Exclusive Insights </a:t>
                      </a: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216214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0" name="Google Shape;279;gb2f77a899d_0_308">
            <a:extLst>
              <a:ext uri="{FF2B5EF4-FFF2-40B4-BE49-F238E27FC236}">
                <a16:creationId xmlns:a16="http://schemas.microsoft.com/office/drawing/2014/main" id="{59B48A2E-132C-434D-85AD-0D33CEB555F2}"/>
              </a:ext>
            </a:extLst>
          </p:cNvPr>
          <p:cNvSpPr txBox="1">
            <a:spLocks noGrp="1"/>
          </p:cNvSpPr>
          <p:nvPr>
            <p:ph type="body" sz="quarter" idx="36"/>
          </p:nvPr>
        </p:nvSpPr>
        <p:spPr>
          <a:xfrm>
            <a:off x="363855" y="377420"/>
            <a:ext cx="11464290" cy="1702840"/>
          </a:xfrm>
        </p:spPr>
        <p:txBody>
          <a:bodyPr spcFirstLastPara="1" lIns="91425" tIns="45700" rIns="91425" bIns="45700" anchorCtr="0">
            <a:noAutofit/>
          </a:bodyPr>
          <a:lstStyle/>
          <a:p>
            <a:pPr marL="2914650" lvl="0" indent="-2914650" rtl="0">
              <a:spcBef>
                <a:spcPts val="0"/>
              </a:spcBef>
              <a:spcAft>
                <a:spcPts val="600"/>
              </a:spcAft>
              <a:buSzPts val="1800"/>
              <a:buNone/>
            </a:pPr>
            <a:r>
              <a:rPr lang="en-US" b="1"/>
              <a:t>QUARTER 2: </a:t>
            </a:r>
            <a:r>
              <a:rPr lang="en-US" sz="3200"/>
              <a:t>Scale &amp; Resilience</a:t>
            </a:r>
            <a:endParaRPr lang="en-US" sz="3200" b="1"/>
          </a:p>
        </p:txBody>
      </p:sp>
      <p:graphicFrame>
        <p:nvGraphicFramePr>
          <p:cNvPr id="5" name="Google Shape;525;p8">
            <a:extLst>
              <a:ext uri="{FF2B5EF4-FFF2-40B4-BE49-F238E27FC236}">
                <a16:creationId xmlns:a16="http://schemas.microsoft.com/office/drawing/2014/main" id="{56206235-7284-4439-B54F-18B3A9560910}"/>
              </a:ext>
            </a:extLst>
          </p:cNvPr>
          <p:cNvGraphicFramePr/>
          <p:nvPr>
            <p:extLst>
              <p:ext uri="{D42A27DB-BD31-4B8C-83A1-F6EECF244321}">
                <p14:modId xmlns:p14="http://schemas.microsoft.com/office/powerpoint/2010/main" val="67518515"/>
              </p:ext>
            </p:extLst>
          </p:nvPr>
        </p:nvGraphicFramePr>
        <p:xfrm>
          <a:off x="363854" y="1228840"/>
          <a:ext cx="11464289" cy="4574016"/>
        </p:xfrm>
        <a:graphic>
          <a:graphicData uri="http://schemas.openxmlformats.org/drawingml/2006/table">
            <a:tbl>
              <a:tblPr>
                <a:noFill/>
              </a:tblPr>
              <a:tblGrid>
                <a:gridCol w="1619038">
                  <a:extLst>
                    <a:ext uri="{9D8B030D-6E8A-4147-A177-3AD203B41FA5}">
                      <a16:colId xmlns:a16="http://schemas.microsoft.com/office/drawing/2014/main" val="20000"/>
                    </a:ext>
                  </a:extLst>
                </a:gridCol>
                <a:gridCol w="3321475">
                  <a:extLst>
                    <a:ext uri="{9D8B030D-6E8A-4147-A177-3AD203B41FA5}">
                      <a16:colId xmlns:a16="http://schemas.microsoft.com/office/drawing/2014/main" val="20001"/>
                    </a:ext>
                  </a:extLst>
                </a:gridCol>
                <a:gridCol w="6523776">
                  <a:extLst>
                    <a:ext uri="{9D8B030D-6E8A-4147-A177-3AD203B41FA5}">
                      <a16:colId xmlns:a16="http://schemas.microsoft.com/office/drawing/2014/main" val="20002"/>
                    </a:ext>
                  </a:extLst>
                </a:gridCol>
              </a:tblGrid>
              <a:tr h="0">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dirty="0">
                          <a:solidFill>
                            <a:schemeClr val="accent1"/>
                          </a:solidFill>
                          <a:latin typeface="Rockwell"/>
                          <a:ea typeface="Gill Sans"/>
                          <a:cs typeface="Gill Sans"/>
                          <a:sym typeface="Gill Sans"/>
                        </a:rPr>
                        <a:t>MONTH</a:t>
                      </a:r>
                      <a:endParaRPr sz="2000" b="1" u="none" strike="noStrike" cap="none" dirty="0">
                        <a:solidFill>
                          <a:schemeClr val="accent1"/>
                        </a:solidFill>
                        <a:latin typeface="Rockwell"/>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dirty="0">
                          <a:solidFill>
                            <a:schemeClr val="accent1"/>
                          </a:solidFill>
                          <a:latin typeface="Rockwell"/>
                          <a:ea typeface="Gill Sans"/>
                          <a:cs typeface="Gill Sans"/>
                          <a:sym typeface="Gill Sans"/>
                        </a:rPr>
                        <a:t>ACTIVITY</a:t>
                      </a:r>
                      <a:endParaRPr sz="2000" b="1" u="none" strike="noStrike" cap="none" dirty="0">
                        <a:solidFill>
                          <a:schemeClr val="accent1"/>
                        </a:solidFill>
                        <a:latin typeface="Rockwell" panose="02060603020205020403" pitchFamily="18" charset="0"/>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lvl="0" indent="0" algn="ctr" rtl="0">
                        <a:spcBef>
                          <a:spcPts val="0"/>
                        </a:spcBef>
                        <a:spcAft>
                          <a:spcPts val="0"/>
                        </a:spcAft>
                        <a:buClr>
                          <a:schemeClr val="dk1"/>
                        </a:buClr>
                        <a:buSzPts val="2000"/>
                        <a:buFont typeface="Arial"/>
                        <a:buNone/>
                      </a:pPr>
                      <a:r>
                        <a:rPr lang="en-US" sz="2000" b="1">
                          <a:solidFill>
                            <a:schemeClr val="accent1"/>
                          </a:solidFill>
                          <a:latin typeface="Rockwell"/>
                          <a:ea typeface="Gill Sans"/>
                          <a:cs typeface="Gill Sans"/>
                          <a:sym typeface="Gill Sans"/>
                        </a:rPr>
                        <a:t>MORE DETAILS &amp; TOPIC</a:t>
                      </a:r>
                      <a:endParaRPr sz="2000" b="1">
                        <a:solidFill>
                          <a:schemeClr val="accent1"/>
                        </a:solidFill>
                        <a:latin typeface="Rockwell"/>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extLst>
                  <a:ext uri="{0D108BD9-81ED-4DB2-BD59-A6C34878D82A}">
                    <a16:rowId xmlns:a16="http://schemas.microsoft.com/office/drawing/2014/main" val="10000"/>
                  </a:ext>
                </a:extLst>
              </a:tr>
              <a:tr h="465986">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a:solidFill>
                            <a:schemeClr val="dk2"/>
                          </a:solidFill>
                          <a:latin typeface="+mn-lt"/>
                          <a:ea typeface="Gill Sans"/>
                          <a:cs typeface="Gill Sans"/>
                          <a:sym typeface="Gill Sans"/>
                        </a:rPr>
                        <a:t>April</a:t>
                      </a:r>
                      <a:endParaRPr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b="1" u="none" strike="noStrike" cap="none">
                          <a:solidFill>
                            <a:schemeClr val="dk2"/>
                          </a:solidFill>
                          <a:latin typeface="+mn-lt"/>
                          <a:ea typeface="Gill Sans"/>
                          <a:cs typeface="Gill Sans"/>
                          <a:sym typeface="Gill Sans"/>
                        </a:rPr>
                        <a:t>TI UG Exclusive Report</a:t>
                      </a:r>
                      <a:r>
                        <a:rPr lang="en-US" sz="1400" b="1" u="none" strike="noStrike" cap="none">
                          <a:solidFill>
                            <a:schemeClr val="dk2"/>
                          </a:solidFill>
                          <a:latin typeface="+mn-lt"/>
                          <a:ea typeface="Gill Sans"/>
                          <a:cs typeface="Gill Sans"/>
                        </a:rPr>
                        <a:t> </a:t>
                      </a:r>
                      <a:endParaRPr sz="1400" b="1"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eaLnBrk="1" fontAlgn="auto" latinLnBrk="0" hangingPunct="1">
                        <a:lnSpc>
                          <a:spcPct val="100000"/>
                        </a:lnSpc>
                        <a:spcBef>
                          <a:spcPts val="0"/>
                        </a:spcBef>
                        <a:spcAft>
                          <a:spcPts val="0"/>
                        </a:spcAft>
                        <a:buClr>
                          <a:srgbClr val="000000"/>
                        </a:buClr>
                        <a:buSzPts val="1800"/>
                        <a:buFont typeface="Arial"/>
                        <a:buNone/>
                      </a:pPr>
                      <a:r>
                        <a:rPr lang="en-GB" sz="1400" u="none" strike="noStrike" cap="none">
                          <a:solidFill>
                            <a:schemeClr val="dk2"/>
                          </a:solidFill>
                          <a:latin typeface="+mn-lt"/>
                          <a:ea typeface="Gill Sans"/>
                          <a:cs typeface="Gill Sans"/>
                          <a:sym typeface="Gill Sans"/>
                        </a:rPr>
                        <a:t>Outsource vs Inhouse Requirements to strengthen and scale your business</a:t>
                      </a:r>
                      <a:r>
                        <a:rPr lang="en-GB" sz="1400" u="none" strike="noStrike" cap="none">
                          <a:solidFill>
                            <a:schemeClr val="dk2"/>
                          </a:solidFill>
                          <a:latin typeface="+mn-lt"/>
                          <a:ea typeface="Gill Sans"/>
                          <a:cs typeface="Gill Sans"/>
                        </a:rPr>
                        <a:t>.       </a:t>
                      </a:r>
                      <a:endParaRPr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16920">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b="1" u="none" strike="noStrike" cap="none">
                          <a:solidFill>
                            <a:schemeClr val="dk2"/>
                          </a:solidFill>
                          <a:latin typeface="+mn-lt"/>
                          <a:ea typeface="Gill Sans"/>
                          <a:cs typeface="Gill Sans"/>
                          <a:sym typeface="Gill Sans"/>
                        </a:rPr>
                        <a:t>Podcast</a:t>
                      </a:r>
                      <a:r>
                        <a:rPr lang="en-US" sz="1400" b="1" u="none" strike="noStrike" cap="none">
                          <a:solidFill>
                            <a:schemeClr val="dk2"/>
                          </a:solidFill>
                          <a:latin typeface="+mn-lt"/>
                          <a:ea typeface="Gill Sans"/>
                          <a:cs typeface="Gill Sans"/>
                        </a:rPr>
                        <a:t> </a:t>
                      </a:r>
                      <a:endParaRPr sz="1400" b="1"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lang="en-GB" sz="1400" u="none" strike="noStrike" cap="none">
                          <a:solidFill>
                            <a:schemeClr val="dk2"/>
                          </a:solidFill>
                          <a:latin typeface="+mn-lt"/>
                          <a:ea typeface="Gill Sans"/>
                          <a:cs typeface="Gill Sans"/>
                          <a:sym typeface="Gill Sans"/>
                        </a:rPr>
                        <a:t>Think Big: How To You Ensure Your Technology Choices Are Scalable From the Outset </a:t>
                      </a:r>
                      <a:endParaRPr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94291">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0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65986">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a:solidFill>
                            <a:schemeClr val="dk2"/>
                          </a:solidFill>
                          <a:latin typeface="+mn-lt"/>
                          <a:ea typeface="Gill Sans"/>
                          <a:cs typeface="Gill Sans"/>
                          <a:sym typeface="Gill Sans"/>
                        </a:rPr>
                        <a:t>May</a:t>
                      </a:r>
                      <a:endParaRPr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400" b="1" u="none" strike="noStrike" cap="none">
                          <a:solidFill>
                            <a:schemeClr val="dk2"/>
                          </a:solidFill>
                          <a:latin typeface="+mn-lt"/>
                          <a:ea typeface="Gill Sans"/>
                          <a:cs typeface="Gill Sans"/>
                          <a:sym typeface="Gill Sans"/>
                        </a:rPr>
                        <a:t>Knowledge Forum</a:t>
                      </a:r>
                      <a:endParaRPr sz="1400" b="1"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eaLnBrk="1" fontAlgn="auto" latinLnBrk="0" hangingPunct="1">
                        <a:lnSpc>
                          <a:spcPct val="100000"/>
                        </a:lnSpc>
                        <a:spcBef>
                          <a:spcPts val="0"/>
                        </a:spcBef>
                        <a:spcAft>
                          <a:spcPts val="0"/>
                        </a:spcAft>
                        <a:buClr>
                          <a:srgbClr val="000000"/>
                        </a:buClr>
                        <a:buSzPts val="1800"/>
                        <a:buFont typeface="Arial"/>
                        <a:buNone/>
                      </a:pPr>
                      <a:r>
                        <a:rPr lang="en-GB" sz="1400" u="none" strike="noStrike" cap="none">
                          <a:solidFill>
                            <a:schemeClr val="dk2"/>
                          </a:solidFill>
                          <a:latin typeface="+mn-lt"/>
                          <a:ea typeface="Gill Sans"/>
                          <a:cs typeface="Gill Sans"/>
                          <a:sym typeface="Gill Sans"/>
                        </a:rPr>
                        <a:t>Platforms &amp; Partners: Navigating the Service Provider Landscape</a:t>
                      </a:r>
                      <a:r>
                        <a:rPr lang="en-GB" sz="1400" u="none" strike="noStrike" cap="none">
                          <a:solidFill>
                            <a:schemeClr val="dk2"/>
                          </a:solidFill>
                          <a:latin typeface="+mn-lt"/>
                          <a:ea typeface="Gill Sans"/>
                          <a:cs typeface="Gill Sans"/>
                        </a:rPr>
                        <a:t>                    </a:t>
                      </a:r>
                      <a:endParaRPr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716920">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b="1">
                          <a:solidFill>
                            <a:schemeClr val="dk2"/>
                          </a:solidFill>
                          <a:latin typeface="+mn-lt"/>
                          <a:ea typeface="Gill Sans"/>
                          <a:cs typeface="Gill Sans"/>
                          <a:sym typeface="Gill Sans"/>
                        </a:rPr>
                        <a:t>Innovation REVEALED</a:t>
                      </a:r>
                      <a:r>
                        <a:rPr lang="en-US" sz="1400" b="1">
                          <a:solidFill>
                            <a:schemeClr val="dk2"/>
                          </a:solidFill>
                          <a:latin typeface="+mn-lt"/>
                          <a:ea typeface="Gill Sans"/>
                          <a:cs typeface="Gill Sans"/>
                        </a:rPr>
                        <a:t>  </a:t>
                      </a:r>
                      <a:endParaRPr sz="1400" b="1"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702"/>
                        <a:buFont typeface="Arial"/>
                        <a:buNone/>
                        <a:tabLst/>
                        <a:defRPr/>
                      </a:pPr>
                      <a:r>
                        <a:rPr lang="en-GB" sz="1400" u="none" strike="noStrike" cap="none">
                          <a:solidFill>
                            <a:schemeClr val="dk2"/>
                          </a:solidFill>
                          <a:latin typeface="+mn-lt"/>
                          <a:ea typeface="Gill Sans"/>
                          <a:cs typeface="Gill Sans"/>
                          <a:sym typeface="Gill Sans"/>
                        </a:rPr>
                        <a:t>A 60-minute Interview and Deep-dive into a specific Digital Transformation Use Case with a chosen Enterprise Adopter.</a:t>
                      </a:r>
                      <a:endParaRPr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94291">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0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65986">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a:solidFill>
                            <a:schemeClr val="dk2"/>
                          </a:solidFill>
                          <a:latin typeface="+mn-lt"/>
                          <a:ea typeface="Gill Sans"/>
                          <a:cs typeface="Gill Sans"/>
                          <a:sym typeface="Gill Sans"/>
                        </a:rPr>
                        <a:t>June</a:t>
                      </a:r>
                      <a:endParaRPr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400" b="1" u="none" strike="noStrike" cap="none">
                          <a:solidFill>
                            <a:schemeClr val="dk2"/>
                          </a:solidFill>
                          <a:latin typeface="+mn-lt"/>
                          <a:ea typeface="Gill Sans"/>
                          <a:cs typeface="Gill Sans"/>
                        </a:rPr>
                        <a:t> </a:t>
                      </a:r>
                      <a:r>
                        <a:rPr lang="en-US" sz="1400" b="1" u="none" strike="noStrike" cap="none">
                          <a:solidFill>
                            <a:schemeClr val="dk2"/>
                          </a:solidFill>
                          <a:latin typeface="+mn-lt"/>
                          <a:ea typeface="Gill Sans"/>
                          <a:cs typeface="Gill Sans"/>
                          <a:sym typeface="Gill Sans"/>
                        </a:rPr>
                        <a:t>TI User Group Event</a:t>
                      </a:r>
                      <a:endParaRPr sz="1400" b="1"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400">
                          <a:solidFill>
                            <a:schemeClr val="dk2"/>
                          </a:solidFill>
                          <a:latin typeface="+mn-lt"/>
                          <a:ea typeface="Gill Sans"/>
                          <a:cs typeface="Gill Sans"/>
                          <a:sym typeface="Gill Sans"/>
                        </a:rPr>
                        <a:t>Event: US &amp; European Editions </a:t>
                      </a:r>
                      <a:endParaRPr sz="1400" b="1" i="1">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extLst>
                  <a:ext uri="{0D108BD9-81ED-4DB2-BD59-A6C34878D82A}">
                    <a16:rowId xmlns:a16="http://schemas.microsoft.com/office/drawing/2014/main" val="10007"/>
                  </a:ext>
                </a:extLst>
              </a:tr>
              <a:tr h="465986">
                <a:tc>
                  <a:txBody>
                    <a:bodyPr/>
                    <a:lstStyle/>
                    <a:p>
                      <a:pPr marL="0" marR="0" lvl="0" indent="0" algn="l" rtl="0">
                        <a:lnSpc>
                          <a:spcPct val="100000"/>
                        </a:lnSpc>
                        <a:spcBef>
                          <a:spcPts val="0"/>
                        </a:spcBef>
                        <a:spcAft>
                          <a:spcPts val="0"/>
                        </a:spcAft>
                        <a:buClr>
                          <a:srgbClr val="000000"/>
                        </a:buClr>
                        <a:buSzPts val="1800"/>
                        <a:buFont typeface="Arial"/>
                        <a:buNone/>
                      </a:pPr>
                      <a:endParaRPr sz="1400" i="1"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400" b="1" u="none" strike="noStrike" cap="none">
                          <a:solidFill>
                            <a:schemeClr val="dk2"/>
                          </a:solidFill>
                          <a:latin typeface="+mn-lt"/>
                          <a:ea typeface="Gill Sans"/>
                          <a:cs typeface="Gill Sans"/>
                        </a:rPr>
                        <a:t> </a:t>
                      </a:r>
                      <a:r>
                        <a:rPr lang="en-US" sz="1400" b="1" u="none" strike="noStrike" cap="none">
                          <a:solidFill>
                            <a:schemeClr val="dk2"/>
                          </a:solidFill>
                          <a:latin typeface="+mn-lt"/>
                          <a:ea typeface="Gill Sans"/>
                          <a:cs typeface="Gill Sans"/>
                          <a:sym typeface="Gill Sans"/>
                        </a:rPr>
                        <a:t>TI User Group Happy Hour</a:t>
                      </a:r>
                      <a:endParaRPr sz="1400" b="1"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en-US" sz="1400" u="none" strike="noStrike" cap="none" dirty="0">
                          <a:solidFill>
                            <a:schemeClr val="dk2"/>
                          </a:solidFill>
                          <a:latin typeface="+mn-lt"/>
                          <a:ea typeface="Gill Sans"/>
                          <a:cs typeface="Gill Sans"/>
                          <a:sym typeface="Gill Sans"/>
                        </a:rPr>
                        <a:t>Post-</a:t>
                      </a:r>
                      <a:r>
                        <a:rPr lang="en-US" sz="1400" dirty="0">
                          <a:solidFill>
                            <a:schemeClr val="dk2"/>
                          </a:solidFill>
                          <a:latin typeface="+mn-lt"/>
                          <a:ea typeface="Gill Sans"/>
                          <a:cs typeface="Gill Sans"/>
                          <a:sym typeface="Gill Sans"/>
                        </a:rPr>
                        <a:t>event Networking: US &amp; European Editions.</a:t>
                      </a:r>
                      <a:endParaRPr sz="1400" u="none" strike="noStrike" cap="none" dirty="0">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034152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0" name="Google Shape;279;gb2f77a899d_0_308">
            <a:extLst>
              <a:ext uri="{FF2B5EF4-FFF2-40B4-BE49-F238E27FC236}">
                <a16:creationId xmlns:a16="http://schemas.microsoft.com/office/drawing/2014/main" id="{59B48A2E-132C-434D-85AD-0D33CEB555F2}"/>
              </a:ext>
            </a:extLst>
          </p:cNvPr>
          <p:cNvSpPr txBox="1">
            <a:spLocks noGrp="1"/>
          </p:cNvSpPr>
          <p:nvPr>
            <p:ph type="body" sz="quarter" idx="36"/>
          </p:nvPr>
        </p:nvSpPr>
        <p:spPr>
          <a:xfrm>
            <a:off x="363855" y="377420"/>
            <a:ext cx="11464290" cy="1702840"/>
          </a:xfrm>
        </p:spPr>
        <p:txBody>
          <a:bodyPr spcFirstLastPara="1" lIns="91425" tIns="45700" rIns="91425" bIns="45700" anchorCtr="0">
            <a:noAutofit/>
          </a:bodyPr>
          <a:lstStyle/>
          <a:p>
            <a:pPr marL="2914650" lvl="0" indent="-2914650" rtl="0">
              <a:spcBef>
                <a:spcPts val="0"/>
              </a:spcBef>
              <a:spcAft>
                <a:spcPts val="600"/>
              </a:spcAft>
              <a:buSzPts val="1800"/>
              <a:buNone/>
            </a:pPr>
            <a:r>
              <a:rPr lang="en-US" b="1"/>
              <a:t>QUARTER 3: </a:t>
            </a:r>
            <a:r>
              <a:rPr lang="en-US" sz="3200"/>
              <a:t>Data-Driven Advantage</a:t>
            </a:r>
            <a:endParaRPr lang="en-US" sz="3200" b="1"/>
          </a:p>
        </p:txBody>
      </p:sp>
      <p:graphicFrame>
        <p:nvGraphicFramePr>
          <p:cNvPr id="4" name="Google Shape;531;p9">
            <a:extLst>
              <a:ext uri="{FF2B5EF4-FFF2-40B4-BE49-F238E27FC236}">
                <a16:creationId xmlns:a16="http://schemas.microsoft.com/office/drawing/2014/main" id="{B88233AD-11FC-4225-8C74-C586511CCBC8}"/>
              </a:ext>
            </a:extLst>
          </p:cNvPr>
          <p:cNvGraphicFramePr/>
          <p:nvPr>
            <p:extLst>
              <p:ext uri="{D42A27DB-BD31-4B8C-83A1-F6EECF244321}">
                <p14:modId xmlns:p14="http://schemas.microsoft.com/office/powerpoint/2010/main" val="3093643461"/>
              </p:ext>
            </p:extLst>
          </p:nvPr>
        </p:nvGraphicFramePr>
        <p:xfrm>
          <a:off x="363855" y="1228840"/>
          <a:ext cx="11464290" cy="4659898"/>
        </p:xfrm>
        <a:graphic>
          <a:graphicData uri="http://schemas.openxmlformats.org/drawingml/2006/table">
            <a:tbl>
              <a:tblPr>
                <a:noFill/>
              </a:tblPr>
              <a:tblGrid>
                <a:gridCol w="1619038">
                  <a:extLst>
                    <a:ext uri="{9D8B030D-6E8A-4147-A177-3AD203B41FA5}">
                      <a16:colId xmlns:a16="http://schemas.microsoft.com/office/drawing/2014/main" val="20000"/>
                    </a:ext>
                  </a:extLst>
                </a:gridCol>
                <a:gridCol w="3321477">
                  <a:extLst>
                    <a:ext uri="{9D8B030D-6E8A-4147-A177-3AD203B41FA5}">
                      <a16:colId xmlns:a16="http://schemas.microsoft.com/office/drawing/2014/main" val="20001"/>
                    </a:ext>
                  </a:extLst>
                </a:gridCol>
                <a:gridCol w="6523775">
                  <a:extLst>
                    <a:ext uri="{9D8B030D-6E8A-4147-A177-3AD203B41FA5}">
                      <a16:colId xmlns:a16="http://schemas.microsoft.com/office/drawing/2014/main" val="20002"/>
                    </a:ext>
                  </a:extLst>
                </a:gridCol>
              </a:tblGrid>
              <a:tr h="492082">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solidFill>
                            <a:schemeClr val="accent1"/>
                          </a:solidFill>
                          <a:latin typeface="Rockwell" panose="02060603020205020403" pitchFamily="18" charset="0"/>
                          <a:ea typeface="Gill Sans"/>
                          <a:cs typeface="Gill Sans"/>
                          <a:sym typeface="Gill Sans"/>
                        </a:rPr>
                        <a:t>MONTH</a:t>
                      </a:r>
                      <a:endParaRPr sz="2000" b="1" u="none" strike="noStrike" cap="none">
                        <a:solidFill>
                          <a:schemeClr val="accent1"/>
                        </a:solidFill>
                        <a:latin typeface="Rockwell" panose="02060603020205020403" pitchFamily="18" charset="0"/>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solidFill>
                            <a:schemeClr val="accent1"/>
                          </a:solidFill>
                          <a:latin typeface="Rockwell" panose="02060603020205020403" pitchFamily="18" charset="0"/>
                          <a:ea typeface="Gill Sans"/>
                          <a:cs typeface="Gill Sans"/>
                          <a:sym typeface="Gill Sans"/>
                        </a:rPr>
                        <a:t>ACTIVITY </a:t>
                      </a:r>
                      <a:endParaRPr sz="2000" b="1" u="none" strike="noStrike" cap="none">
                        <a:solidFill>
                          <a:schemeClr val="accent1"/>
                        </a:solidFill>
                        <a:latin typeface="Rockwell" panose="02060603020205020403" pitchFamily="18" charset="0"/>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lvl="0" indent="0" algn="ctr" rtl="0">
                        <a:spcBef>
                          <a:spcPts val="0"/>
                        </a:spcBef>
                        <a:spcAft>
                          <a:spcPts val="0"/>
                        </a:spcAft>
                        <a:buClr>
                          <a:schemeClr val="dk1"/>
                        </a:buClr>
                        <a:buSzPts val="2000"/>
                        <a:buFont typeface="Arial"/>
                        <a:buNone/>
                      </a:pPr>
                      <a:r>
                        <a:rPr lang="en-US" sz="2000" b="1">
                          <a:solidFill>
                            <a:schemeClr val="accent1"/>
                          </a:solidFill>
                          <a:latin typeface="Rockwell" panose="02060603020205020403" pitchFamily="18" charset="0"/>
                          <a:ea typeface="Gill Sans"/>
                          <a:cs typeface="Gill Sans"/>
                          <a:sym typeface="Gill Sans"/>
                        </a:rPr>
                        <a:t>MORE DETAILS &amp; TOPIC</a:t>
                      </a:r>
                      <a:endParaRPr sz="2000" b="1">
                        <a:solidFill>
                          <a:schemeClr val="accent1"/>
                        </a:solidFill>
                        <a:latin typeface="Rockwell" panose="02060603020205020403" pitchFamily="18" charset="0"/>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extLst>
                  <a:ext uri="{0D108BD9-81ED-4DB2-BD59-A6C34878D82A}">
                    <a16:rowId xmlns:a16="http://schemas.microsoft.com/office/drawing/2014/main" val="10000"/>
                  </a:ext>
                </a:extLst>
              </a:tr>
              <a:tr h="615110">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a:solidFill>
                            <a:schemeClr val="dk2"/>
                          </a:solidFill>
                          <a:latin typeface="+mn-lt"/>
                          <a:ea typeface="Gill Sans"/>
                          <a:cs typeface="Gill Sans"/>
                          <a:sym typeface="Gill Sans"/>
                        </a:rPr>
                        <a:t>July</a:t>
                      </a:r>
                      <a:endParaRPr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b="1" u="none" strike="noStrike" cap="none">
                          <a:solidFill>
                            <a:schemeClr val="dk2"/>
                          </a:solidFill>
                          <a:latin typeface="+mn-lt"/>
                          <a:ea typeface="Gill Sans"/>
                          <a:cs typeface="Gill Sans"/>
                          <a:sym typeface="Gill Sans"/>
                        </a:rPr>
                        <a:t>TI UG Exclusive Report </a:t>
                      </a:r>
                      <a:endParaRPr sz="1400" b="1"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400">
                          <a:solidFill>
                            <a:schemeClr val="dk2"/>
                          </a:solidFill>
                          <a:latin typeface="+mn-lt"/>
                          <a:ea typeface="Gill Sans"/>
                          <a:cs typeface="Gill Sans"/>
                          <a:sym typeface="Gill Sans"/>
                        </a:rPr>
                        <a:t>Event Write-Up Report: Analysts Insights &amp; Key Takeaways from TI User Group Event (June 2021)</a:t>
                      </a:r>
                      <a:endParaRPr sz="1400">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12405">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b="1" u="none" strike="noStrike" cap="none">
                          <a:solidFill>
                            <a:schemeClr val="dk2"/>
                          </a:solidFill>
                          <a:latin typeface="+mn-lt"/>
                          <a:ea typeface="Gill Sans"/>
                          <a:cs typeface="Gill Sans"/>
                          <a:sym typeface="Gill Sans"/>
                        </a:rPr>
                        <a:t>Podcast </a:t>
                      </a:r>
                      <a:endParaRPr sz="1400" b="1"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400">
                          <a:solidFill>
                            <a:schemeClr val="dk2"/>
                          </a:solidFill>
                          <a:latin typeface="+mn-lt"/>
                          <a:ea typeface="Gill Sans"/>
                          <a:cs typeface="Gill Sans"/>
                          <a:sym typeface="Gill Sans"/>
                        </a:rPr>
                        <a:t>How Do You Become an Ethical &amp; Secure Data-Driven Business?​</a:t>
                      </a:r>
                      <a:endParaRPr sz="1400">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99811">
                <a:tc>
                  <a:txBody>
                    <a:bodyPr/>
                    <a:lstStyle/>
                    <a:p>
                      <a:pPr marL="0" marR="0" lvl="0" indent="0" algn="l" rtl="0">
                        <a:lnSpc>
                          <a:spcPct val="100000"/>
                        </a:lnSpc>
                        <a:spcBef>
                          <a:spcPts val="0"/>
                        </a:spcBef>
                        <a:spcAft>
                          <a:spcPts val="0"/>
                        </a:spcAft>
                        <a:buClr>
                          <a:srgbClr val="000000"/>
                        </a:buClr>
                        <a:buSzPts val="1000"/>
                        <a:buFont typeface="Arial"/>
                        <a:buNone/>
                      </a:pPr>
                      <a:endParaRPr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400" b="1"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15110">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a:solidFill>
                            <a:schemeClr val="dk2"/>
                          </a:solidFill>
                          <a:latin typeface="+mn-lt"/>
                          <a:ea typeface="Gill Sans"/>
                          <a:cs typeface="Gill Sans"/>
                          <a:sym typeface="Gill Sans"/>
                        </a:rPr>
                        <a:t>August</a:t>
                      </a:r>
                      <a:endParaRPr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US" sz="1400" b="1" u="none" strike="noStrike" cap="none">
                          <a:solidFill>
                            <a:schemeClr val="dk2"/>
                          </a:solidFill>
                          <a:latin typeface="+mn-lt"/>
                          <a:ea typeface="Gill Sans"/>
                          <a:cs typeface="Gill Sans"/>
                          <a:sym typeface="Gill Sans"/>
                        </a:rPr>
                        <a:t>Summer Meetup</a:t>
                      </a:r>
                      <a:endParaRPr sz="1400" b="1"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1400">
                          <a:solidFill>
                            <a:schemeClr val="dk2"/>
                          </a:solidFill>
                          <a:latin typeface="+mn-lt"/>
                          <a:ea typeface="Gill Sans"/>
                          <a:cs typeface="Gill Sans"/>
                          <a:sym typeface="Gill Sans"/>
                        </a:rPr>
                        <a:t>An Afternoon of New Introductions; Peer to Peer Learnings &amp; Best Practice; Networking &amp; Exclusive Insights amongst TI User Group's Members.</a:t>
                      </a: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99811">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400">
                        <a:latin typeface="+mn-lt"/>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400">
                        <a:latin typeface="+mn-lt"/>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99811">
                <a:tc>
                  <a:txBody>
                    <a:bodyPr/>
                    <a:lstStyle/>
                    <a:p>
                      <a:pPr marL="0" marR="0" lvl="0" indent="0" algn="l" rtl="0">
                        <a:lnSpc>
                          <a:spcPct val="100000"/>
                        </a:lnSpc>
                        <a:spcBef>
                          <a:spcPts val="0"/>
                        </a:spcBef>
                        <a:spcAft>
                          <a:spcPts val="0"/>
                        </a:spcAft>
                        <a:buClr>
                          <a:srgbClr val="000000"/>
                        </a:buClr>
                        <a:buSzPts val="1000"/>
                        <a:buFont typeface="Arial"/>
                        <a:buNone/>
                      </a:pPr>
                      <a:endParaRPr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400" b="1"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510648">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a:solidFill>
                            <a:schemeClr val="dk2"/>
                          </a:solidFill>
                          <a:latin typeface="+mn-lt"/>
                          <a:ea typeface="Gill Sans"/>
                          <a:cs typeface="Gill Sans"/>
                          <a:sym typeface="Gill Sans"/>
                        </a:rPr>
                        <a:t>September</a:t>
                      </a:r>
                      <a:endParaRPr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400" b="1" u="none" strike="noStrike" cap="none">
                          <a:solidFill>
                            <a:schemeClr val="dk2"/>
                          </a:solidFill>
                          <a:latin typeface="+mn-lt"/>
                          <a:ea typeface="Gill Sans"/>
                          <a:cs typeface="Gill Sans"/>
                          <a:sym typeface="Gill Sans"/>
                        </a:rPr>
                        <a:t>Knowledge Forum</a:t>
                      </a:r>
                      <a:endParaRPr sz="1400" b="1"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400">
                          <a:solidFill>
                            <a:schemeClr val="dk2"/>
                          </a:solidFill>
                          <a:latin typeface="+mn-lt"/>
                          <a:ea typeface="Gill Sans"/>
                          <a:cs typeface="Gill Sans"/>
                          <a:sym typeface="Gill Sans"/>
                        </a:rPr>
                        <a:t>Identifying your Desired Business Outcome and a Matching Data Strategy</a:t>
                      </a:r>
                      <a:endParaRPr sz="1400">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615110">
                <a:tc>
                  <a:txBody>
                    <a:bodyPr/>
                    <a:lstStyle/>
                    <a:p>
                      <a:pPr marL="0" marR="0" lvl="0" indent="0" algn="l" rtl="0">
                        <a:lnSpc>
                          <a:spcPct val="100000"/>
                        </a:lnSpc>
                        <a:spcBef>
                          <a:spcPts val="0"/>
                        </a:spcBef>
                        <a:spcAft>
                          <a:spcPts val="0"/>
                        </a:spcAft>
                        <a:buClr>
                          <a:srgbClr val="000000"/>
                        </a:buClr>
                        <a:buSzPts val="1800"/>
                        <a:buFont typeface="Arial"/>
                        <a:buNone/>
                      </a:pPr>
                      <a:endParaRPr sz="1400" i="1"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b="1">
                          <a:solidFill>
                            <a:schemeClr val="dk2"/>
                          </a:solidFill>
                          <a:latin typeface="+mn-lt"/>
                          <a:ea typeface="Gill Sans"/>
                          <a:cs typeface="Gill Sans"/>
                          <a:sym typeface="Gill Sans"/>
                        </a:rPr>
                        <a:t>Innovation REVEALED  </a:t>
                      </a:r>
                      <a:endParaRPr sz="1400" b="1"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702"/>
                        <a:buFont typeface="Arial"/>
                        <a:buNone/>
                        <a:tabLst/>
                        <a:defRPr/>
                      </a:pPr>
                      <a:r>
                        <a:rPr lang="en-GB" sz="1400" u="none" strike="noStrike" cap="none">
                          <a:solidFill>
                            <a:schemeClr val="dk2"/>
                          </a:solidFill>
                          <a:latin typeface="+mn-lt"/>
                          <a:ea typeface="Gill Sans"/>
                          <a:cs typeface="Gill Sans"/>
                          <a:sym typeface="Gill Sans"/>
                        </a:rPr>
                        <a:t>A 60-minute Interview and Deep-dive into a specific Digital Transformation Use Case with a chosen Enterprise Adopter.</a:t>
                      </a:r>
                      <a:endParaRPr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48843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0" name="Google Shape;279;gb2f77a899d_0_308">
            <a:extLst>
              <a:ext uri="{FF2B5EF4-FFF2-40B4-BE49-F238E27FC236}">
                <a16:creationId xmlns:a16="http://schemas.microsoft.com/office/drawing/2014/main" id="{59B48A2E-132C-434D-85AD-0D33CEB555F2}"/>
              </a:ext>
            </a:extLst>
          </p:cNvPr>
          <p:cNvSpPr txBox="1">
            <a:spLocks noGrp="1"/>
          </p:cNvSpPr>
          <p:nvPr>
            <p:ph type="body" sz="quarter" idx="36"/>
          </p:nvPr>
        </p:nvSpPr>
        <p:spPr>
          <a:xfrm>
            <a:off x="363855" y="377420"/>
            <a:ext cx="11464290" cy="1702840"/>
          </a:xfrm>
        </p:spPr>
        <p:txBody>
          <a:bodyPr spcFirstLastPara="1" lIns="91425" tIns="45700" rIns="91425" bIns="45700" anchorCtr="0">
            <a:noAutofit/>
          </a:bodyPr>
          <a:lstStyle/>
          <a:p>
            <a:pPr marL="2914650" lvl="0" indent="-2914650" rtl="0">
              <a:spcBef>
                <a:spcPts val="0"/>
              </a:spcBef>
              <a:spcAft>
                <a:spcPts val="600"/>
              </a:spcAft>
              <a:buSzPts val="1800"/>
              <a:buNone/>
            </a:pPr>
            <a:r>
              <a:rPr lang="en-US" b="1"/>
              <a:t>QUARTER 4: </a:t>
            </a:r>
            <a:r>
              <a:rPr lang="en-US" sz="3200"/>
              <a:t>Environmental, Social &amp; Governance Goals </a:t>
            </a:r>
            <a:endParaRPr lang="en-US" sz="3200" b="1"/>
          </a:p>
        </p:txBody>
      </p:sp>
      <p:graphicFrame>
        <p:nvGraphicFramePr>
          <p:cNvPr id="4" name="Google Shape;537;p10">
            <a:extLst>
              <a:ext uri="{FF2B5EF4-FFF2-40B4-BE49-F238E27FC236}">
                <a16:creationId xmlns:a16="http://schemas.microsoft.com/office/drawing/2014/main" id="{171AE84E-BBB8-4827-9156-DE2D4DC14852}"/>
              </a:ext>
            </a:extLst>
          </p:cNvPr>
          <p:cNvGraphicFramePr/>
          <p:nvPr>
            <p:extLst>
              <p:ext uri="{D42A27DB-BD31-4B8C-83A1-F6EECF244321}">
                <p14:modId xmlns:p14="http://schemas.microsoft.com/office/powerpoint/2010/main" val="2526369608"/>
              </p:ext>
            </p:extLst>
          </p:nvPr>
        </p:nvGraphicFramePr>
        <p:xfrm>
          <a:off x="363855" y="1228840"/>
          <a:ext cx="11464290" cy="4635512"/>
        </p:xfrm>
        <a:graphic>
          <a:graphicData uri="http://schemas.openxmlformats.org/drawingml/2006/table">
            <a:tbl>
              <a:tblPr>
                <a:noFill/>
              </a:tblPr>
              <a:tblGrid>
                <a:gridCol w="1619038">
                  <a:extLst>
                    <a:ext uri="{9D8B030D-6E8A-4147-A177-3AD203B41FA5}">
                      <a16:colId xmlns:a16="http://schemas.microsoft.com/office/drawing/2014/main" val="20000"/>
                    </a:ext>
                  </a:extLst>
                </a:gridCol>
                <a:gridCol w="3321476">
                  <a:extLst>
                    <a:ext uri="{9D8B030D-6E8A-4147-A177-3AD203B41FA5}">
                      <a16:colId xmlns:a16="http://schemas.microsoft.com/office/drawing/2014/main" val="20001"/>
                    </a:ext>
                  </a:extLst>
                </a:gridCol>
                <a:gridCol w="6523776">
                  <a:extLst>
                    <a:ext uri="{9D8B030D-6E8A-4147-A177-3AD203B41FA5}">
                      <a16:colId xmlns:a16="http://schemas.microsoft.com/office/drawing/2014/main" val="20002"/>
                    </a:ext>
                  </a:extLst>
                </a:gridCol>
              </a:tblGrid>
              <a:tr h="501136">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solidFill>
                            <a:schemeClr val="accent1"/>
                          </a:solidFill>
                          <a:latin typeface="Rockwell" panose="02060603020205020403" pitchFamily="18" charset="0"/>
                          <a:ea typeface="Gill Sans"/>
                          <a:cs typeface="Gill Sans"/>
                          <a:sym typeface="Gill Sans"/>
                        </a:rPr>
                        <a:t>MONTH</a:t>
                      </a:r>
                      <a:endParaRPr sz="2000" b="1" u="none" strike="noStrike" cap="none">
                        <a:solidFill>
                          <a:schemeClr val="accent1"/>
                        </a:solidFill>
                        <a:latin typeface="Rockwell" panose="02060603020205020403" pitchFamily="18" charset="0"/>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solidFill>
                            <a:schemeClr val="accent1"/>
                          </a:solidFill>
                          <a:latin typeface="Rockwell" panose="02060603020205020403" pitchFamily="18" charset="0"/>
                          <a:ea typeface="Gill Sans"/>
                          <a:cs typeface="Gill Sans"/>
                          <a:sym typeface="Gill Sans"/>
                        </a:rPr>
                        <a:t>ACTIVITY </a:t>
                      </a:r>
                      <a:endParaRPr sz="2000" b="1" u="none" strike="noStrike" cap="none">
                        <a:solidFill>
                          <a:schemeClr val="accent1"/>
                        </a:solidFill>
                        <a:latin typeface="Rockwell" panose="02060603020205020403" pitchFamily="18" charset="0"/>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lvl="0" indent="0" algn="ctr" rtl="0">
                        <a:spcBef>
                          <a:spcPts val="0"/>
                        </a:spcBef>
                        <a:spcAft>
                          <a:spcPts val="0"/>
                        </a:spcAft>
                        <a:buClr>
                          <a:schemeClr val="dk1"/>
                        </a:buClr>
                        <a:buSzPts val="2000"/>
                        <a:buFont typeface="Arial"/>
                        <a:buNone/>
                      </a:pPr>
                      <a:r>
                        <a:rPr lang="en-US" sz="2000" b="1">
                          <a:solidFill>
                            <a:schemeClr val="accent1"/>
                          </a:solidFill>
                          <a:latin typeface="Rockwell" panose="02060603020205020403" pitchFamily="18" charset="0"/>
                          <a:ea typeface="Gill Sans"/>
                          <a:cs typeface="Gill Sans"/>
                          <a:sym typeface="Gill Sans"/>
                        </a:rPr>
                        <a:t>MORE DETAILS &amp; TOPIC</a:t>
                      </a:r>
                      <a:endParaRPr sz="2000" b="1">
                        <a:solidFill>
                          <a:schemeClr val="accent1"/>
                        </a:solidFill>
                        <a:latin typeface="Rockwell" panose="02060603020205020403" pitchFamily="18" charset="0"/>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extLst>
                  <a:ext uri="{0D108BD9-81ED-4DB2-BD59-A6C34878D82A}">
                    <a16:rowId xmlns:a16="http://schemas.microsoft.com/office/drawing/2014/main" val="10000"/>
                  </a:ext>
                </a:extLst>
              </a:tr>
              <a:tr h="407166">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a:solidFill>
                            <a:schemeClr val="dk2"/>
                          </a:solidFill>
                          <a:latin typeface="+mn-lt"/>
                          <a:ea typeface="Gill Sans"/>
                          <a:cs typeface="Gill Sans"/>
                          <a:sym typeface="Gill Sans"/>
                        </a:rPr>
                        <a:t>October</a:t>
                      </a:r>
                      <a:endParaRPr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400" b="1" u="none" strike="noStrike" cap="none">
                          <a:solidFill>
                            <a:schemeClr val="dk2"/>
                          </a:solidFill>
                          <a:latin typeface="+mn-lt"/>
                          <a:ea typeface="Gill Sans"/>
                          <a:cs typeface="Gill Sans"/>
                          <a:sym typeface="Gill Sans"/>
                        </a:rPr>
                        <a:t>TI User Group Event</a:t>
                      </a:r>
                      <a:endParaRPr sz="1400" b="1"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chemeClr val="dk2"/>
                          </a:solidFill>
                          <a:latin typeface="+mn-lt"/>
                          <a:ea typeface="Gill Sans"/>
                          <a:cs typeface="Gill Sans"/>
                          <a:sym typeface="Gill Sans"/>
                        </a:rPr>
                        <a:t>2-day event: US &amp; European Editions.</a:t>
                      </a:r>
                      <a:endParaRPr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extLst>
                  <a:ext uri="{0D108BD9-81ED-4DB2-BD59-A6C34878D82A}">
                    <a16:rowId xmlns:a16="http://schemas.microsoft.com/office/drawing/2014/main" val="10001"/>
                  </a:ext>
                </a:extLst>
              </a:tr>
              <a:tr h="407166">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US" sz="1400" b="1" u="none" strike="noStrike" cap="none">
                          <a:solidFill>
                            <a:schemeClr val="dk2"/>
                          </a:solidFill>
                          <a:latin typeface="+mn-lt"/>
                          <a:ea typeface="Gill Sans"/>
                          <a:cs typeface="Gill Sans"/>
                          <a:sym typeface="Gill Sans"/>
                        </a:rPr>
                        <a:t>TI User Group Happy Hour</a:t>
                      </a:r>
                      <a:endParaRPr sz="1400" b="1"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US" sz="1400" u="none" strike="noStrike" cap="none">
                          <a:solidFill>
                            <a:schemeClr val="dk2"/>
                          </a:solidFill>
                          <a:latin typeface="+mn-lt"/>
                          <a:ea typeface="Gill Sans"/>
                          <a:cs typeface="Gill Sans"/>
                          <a:sym typeface="Gill Sans"/>
                        </a:rPr>
                        <a:t>Post-Event Networking: US &amp; European Editions. </a:t>
                      </a:r>
                      <a:endParaRPr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extLst>
                  <a:ext uri="{0D108BD9-81ED-4DB2-BD59-A6C34878D82A}">
                    <a16:rowId xmlns:a16="http://schemas.microsoft.com/office/drawing/2014/main" val="10002"/>
                  </a:ext>
                </a:extLst>
              </a:tr>
              <a:tr h="407166">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400" b="1"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26428">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a:solidFill>
                            <a:schemeClr val="dk2"/>
                          </a:solidFill>
                          <a:latin typeface="+mn-lt"/>
                          <a:ea typeface="Gill Sans"/>
                          <a:cs typeface="Gill Sans"/>
                          <a:sym typeface="Gill Sans"/>
                        </a:rPr>
                        <a:t>November</a:t>
                      </a:r>
                      <a:endParaRPr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b="1" u="none" strike="noStrike" cap="none">
                          <a:solidFill>
                            <a:schemeClr val="dk2"/>
                          </a:solidFill>
                          <a:latin typeface="+mn-lt"/>
                          <a:ea typeface="Gill Sans"/>
                          <a:cs typeface="Gill Sans"/>
                          <a:sym typeface="Gill Sans"/>
                        </a:rPr>
                        <a:t>TI UG Exclusive Report </a:t>
                      </a:r>
                      <a:endParaRPr sz="1400" b="1"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800"/>
                        <a:buFont typeface="Arial"/>
                        <a:buNone/>
                      </a:pPr>
                      <a:r>
                        <a:rPr lang="en-US" sz="1400">
                          <a:solidFill>
                            <a:schemeClr val="dk2"/>
                          </a:solidFill>
                          <a:latin typeface="+mn-lt"/>
                          <a:ea typeface="Gill Sans"/>
                          <a:cs typeface="Gill Sans"/>
                          <a:sym typeface="Gill Sans"/>
                        </a:rPr>
                        <a:t>Event Write-Up Report: Analysts Insights &amp; Key Takeaways from TI User Group Event (October 2021) </a:t>
                      </a:r>
                      <a:endParaRPr sz="1400">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26428">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b="1" u="none" strike="noStrike" cap="none">
                          <a:solidFill>
                            <a:schemeClr val="dk2"/>
                          </a:solidFill>
                          <a:latin typeface="+mn-lt"/>
                          <a:ea typeface="Gill Sans"/>
                          <a:cs typeface="Gill Sans"/>
                          <a:sym typeface="Gill Sans"/>
                        </a:rPr>
                        <a:t>Podcast </a:t>
                      </a:r>
                      <a:endParaRPr sz="1400" b="1"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lang="en-GB" sz="1400" u="none" strike="noStrike" cap="none">
                          <a:solidFill>
                            <a:schemeClr val="dk2"/>
                          </a:solidFill>
                          <a:latin typeface="+mn-lt"/>
                          <a:ea typeface="Gill Sans"/>
                          <a:cs typeface="Gill Sans"/>
                          <a:sym typeface="Gill Sans"/>
                        </a:rPr>
                        <a:t>The Digital Transparency Era: Why are ESG practices now taking prominence within business decision-making?</a:t>
                      </a:r>
                      <a:endParaRPr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07166">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400" b="1"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626428">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a:solidFill>
                            <a:schemeClr val="dk2"/>
                          </a:solidFill>
                          <a:latin typeface="+mn-lt"/>
                          <a:ea typeface="Gill Sans"/>
                          <a:cs typeface="Gill Sans"/>
                          <a:sym typeface="Gill Sans"/>
                        </a:rPr>
                        <a:t>December</a:t>
                      </a:r>
                      <a:endParaRPr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400" b="1" u="none" strike="noStrike" cap="none">
                          <a:solidFill>
                            <a:schemeClr val="dk2"/>
                          </a:solidFill>
                          <a:latin typeface="+mn-lt"/>
                          <a:ea typeface="Gill Sans"/>
                          <a:cs typeface="Gill Sans"/>
                          <a:sym typeface="Gill Sans"/>
                        </a:rPr>
                        <a:t>Knowledge Forum</a:t>
                      </a:r>
                      <a:endParaRPr sz="1400" b="1"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400">
                          <a:solidFill>
                            <a:schemeClr val="dk2"/>
                          </a:solidFill>
                          <a:latin typeface="+mn-lt"/>
                          <a:ea typeface="Gill Sans"/>
                          <a:cs typeface="Gill Sans"/>
                          <a:sym typeface="Gill Sans"/>
                        </a:rPr>
                        <a:t>How to gain weight and investment behind ESG efforts, and the role of technology in backing up ESG goals.</a:t>
                      </a:r>
                      <a:endParaRPr sz="1400">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626428">
                <a:tc>
                  <a:txBody>
                    <a:bodyPr/>
                    <a:lstStyle/>
                    <a:p>
                      <a:pPr marL="0" marR="0" lvl="0" indent="0" algn="l" rtl="0">
                        <a:lnSpc>
                          <a:spcPct val="100000"/>
                        </a:lnSpc>
                        <a:spcBef>
                          <a:spcPts val="0"/>
                        </a:spcBef>
                        <a:spcAft>
                          <a:spcPts val="0"/>
                        </a:spcAft>
                        <a:buClr>
                          <a:srgbClr val="000000"/>
                        </a:buClr>
                        <a:buSzPts val="1800"/>
                        <a:buFont typeface="Arial"/>
                        <a:buNone/>
                      </a:pPr>
                      <a:endParaRPr sz="1400" i="1"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b="1">
                          <a:solidFill>
                            <a:schemeClr val="dk2"/>
                          </a:solidFill>
                          <a:latin typeface="+mn-lt"/>
                          <a:ea typeface="Gill Sans"/>
                          <a:cs typeface="Gill Sans"/>
                          <a:sym typeface="Gill Sans"/>
                        </a:rPr>
                        <a:t>Innovation REVEALED  </a:t>
                      </a:r>
                      <a:endParaRPr sz="1400" b="1"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702"/>
                        <a:buFont typeface="Arial"/>
                        <a:buNone/>
                      </a:pPr>
                      <a:r>
                        <a:rPr lang="en-US" sz="1400">
                          <a:solidFill>
                            <a:schemeClr val="dk2"/>
                          </a:solidFill>
                          <a:latin typeface="+mn-lt"/>
                          <a:ea typeface="Gill Sans"/>
                          <a:cs typeface="Gill Sans"/>
                          <a:sym typeface="Gill Sans"/>
                        </a:rPr>
                        <a:t>A 60-minute Interview and Deep-dive into a specific Digital Transformation Use Case with a chosen Enterprise Adopter.</a:t>
                      </a:r>
                      <a:endParaRPr sz="1400" u="none" strike="noStrike" cap="none">
                        <a:solidFill>
                          <a:schemeClr val="dk2"/>
                        </a:solidFill>
                        <a:latin typeface="+mn-lt"/>
                        <a:ea typeface="Gill Sans"/>
                        <a:cs typeface="Gill Sans"/>
                        <a:sym typeface="Gill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222003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BB1B21-87E1-43A6-92A5-69DE13880EF0}"/>
              </a:ext>
            </a:extLst>
          </p:cNvPr>
          <p:cNvSpPr>
            <a:spLocks noGrp="1"/>
          </p:cNvSpPr>
          <p:nvPr>
            <p:ph type="body" sz="quarter" idx="36"/>
          </p:nvPr>
        </p:nvSpPr>
        <p:spPr/>
        <p:txBody>
          <a:bodyPr/>
          <a:lstStyle/>
          <a:p>
            <a:r>
              <a:rPr lang="en-GB"/>
              <a:t>For more information</a:t>
            </a:r>
          </a:p>
        </p:txBody>
      </p:sp>
      <p:sp>
        <p:nvSpPr>
          <p:cNvPr id="3" name="Content Placeholder 2">
            <a:extLst>
              <a:ext uri="{FF2B5EF4-FFF2-40B4-BE49-F238E27FC236}">
                <a16:creationId xmlns:a16="http://schemas.microsoft.com/office/drawing/2014/main" id="{863F98A1-315B-42F3-8E1C-35A70992E834}"/>
              </a:ext>
            </a:extLst>
          </p:cNvPr>
          <p:cNvSpPr>
            <a:spLocks noGrp="1"/>
          </p:cNvSpPr>
          <p:nvPr>
            <p:ph sz="quarter" idx="38"/>
          </p:nvPr>
        </p:nvSpPr>
        <p:spPr>
          <a:xfrm>
            <a:off x="1612490" y="3522408"/>
            <a:ext cx="10061378" cy="1820988"/>
          </a:xfrm>
        </p:spPr>
        <p:txBody>
          <a:bodyPr/>
          <a:lstStyle/>
          <a:p>
            <a:pPr marL="0" indent="0">
              <a:spcAft>
                <a:spcPts val="1200"/>
              </a:spcAft>
              <a:buNone/>
            </a:pPr>
            <a:r>
              <a:rPr lang="en-GB" sz="3200"/>
              <a:t>transformainsights.com</a:t>
            </a:r>
          </a:p>
          <a:p>
            <a:pPr marL="0" indent="0">
              <a:spcAft>
                <a:spcPts val="1200"/>
              </a:spcAft>
              <a:buNone/>
            </a:pPr>
            <a:r>
              <a:rPr lang="en-GB" sz="3200"/>
              <a:t>@</a:t>
            </a:r>
            <a:r>
              <a:rPr lang="en-GB" sz="3200" err="1"/>
              <a:t>transformatweet</a:t>
            </a:r>
            <a:endParaRPr lang="en-GB" sz="3200"/>
          </a:p>
          <a:p>
            <a:pPr marL="0" indent="0">
              <a:spcAft>
                <a:spcPts val="1200"/>
              </a:spcAft>
              <a:buNone/>
            </a:pPr>
            <a:r>
              <a:rPr lang="en-GB" sz="3200"/>
              <a:t>enquiries@transformainsights.com</a:t>
            </a:r>
          </a:p>
          <a:p>
            <a:endParaRPr lang="en-GB" sz="3200"/>
          </a:p>
        </p:txBody>
      </p:sp>
      <p:pic>
        <p:nvPicPr>
          <p:cNvPr id="5" name="Picture 4">
            <a:extLst>
              <a:ext uri="{FF2B5EF4-FFF2-40B4-BE49-F238E27FC236}">
                <a16:creationId xmlns:a16="http://schemas.microsoft.com/office/drawing/2014/main" id="{7135B6CA-A4CF-4B8D-B79F-4FF4E013E6AB}"/>
              </a:ext>
            </a:extLst>
          </p:cNvPr>
          <p:cNvPicPr>
            <a:picLocks noChangeAspect="1"/>
          </p:cNvPicPr>
          <p:nvPr/>
        </p:nvPicPr>
        <p:blipFill>
          <a:blip r:embed="rId2"/>
          <a:stretch>
            <a:fillRect/>
          </a:stretch>
        </p:blipFill>
        <p:spPr>
          <a:xfrm>
            <a:off x="2871511" y="1501585"/>
            <a:ext cx="5760720" cy="1438656"/>
          </a:xfrm>
          <a:prstGeom prst="rect">
            <a:avLst/>
          </a:prstGeom>
        </p:spPr>
      </p:pic>
      <p:pic>
        <p:nvPicPr>
          <p:cNvPr id="7" name="Graphic 6" descr="Internet">
            <a:extLst>
              <a:ext uri="{FF2B5EF4-FFF2-40B4-BE49-F238E27FC236}">
                <a16:creationId xmlns:a16="http://schemas.microsoft.com/office/drawing/2014/main" id="{6412ACA8-5AD3-4E1E-8201-DC75DF6369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61" y="3378094"/>
            <a:ext cx="804029" cy="804029"/>
          </a:xfrm>
          <a:prstGeom prst="rect">
            <a:avLst/>
          </a:prstGeom>
        </p:spPr>
      </p:pic>
      <p:pic>
        <p:nvPicPr>
          <p:cNvPr id="9" name="Graphic 8" descr="Email">
            <a:extLst>
              <a:ext uri="{FF2B5EF4-FFF2-40B4-BE49-F238E27FC236}">
                <a16:creationId xmlns:a16="http://schemas.microsoft.com/office/drawing/2014/main" id="{E1AA5B66-F186-4654-8DEE-FB7D0C3410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2375" y="4876802"/>
            <a:ext cx="665697" cy="665697"/>
          </a:xfrm>
          <a:prstGeom prst="rect">
            <a:avLst/>
          </a:prstGeom>
        </p:spPr>
      </p:pic>
      <p:pic>
        <p:nvPicPr>
          <p:cNvPr id="1026" name="Picture 2" descr="Image result for twitter black logo">
            <a:extLst>
              <a:ext uri="{FF2B5EF4-FFF2-40B4-BE49-F238E27FC236}">
                <a16:creationId xmlns:a16="http://schemas.microsoft.com/office/drawing/2014/main" id="{20AD7B00-840B-4199-8DAB-AAB1D93DE1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1561" y="4187040"/>
            <a:ext cx="587324" cy="587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598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80" name="Google Shape;280;gb2f77a899d_0_308"/>
          <p:cNvSpPr txBox="1">
            <a:spLocks noGrp="1"/>
          </p:cNvSpPr>
          <p:nvPr>
            <p:ph sz="quarter" idx="16"/>
          </p:nvPr>
        </p:nvSpPr>
        <p:spPr>
          <a:xfrm>
            <a:off x="517525" y="1695451"/>
            <a:ext cx="11156343" cy="2913126"/>
          </a:xfrm>
        </p:spPr>
        <p:txBody>
          <a:bodyPr spcFirstLastPara="1" lIns="91425" tIns="45700" rIns="91425" bIns="45700" anchorCtr="0">
            <a:normAutofit lnSpcReduction="10000"/>
          </a:bodyPr>
          <a:lstStyle/>
          <a:p>
            <a:pPr marL="0" lvl="0" indent="0">
              <a:lnSpc>
                <a:spcPct val="120000"/>
              </a:lnSpc>
              <a:spcBef>
                <a:spcPts val="0"/>
              </a:spcBef>
              <a:spcAft>
                <a:spcPts val="600"/>
              </a:spcAft>
              <a:buNone/>
            </a:pPr>
            <a:r>
              <a:rPr lang="en-US" sz="1600" dirty="0"/>
              <a:t>Transforma Insights (TI) is a research firm focused on the world of </a:t>
            </a:r>
            <a:r>
              <a:rPr lang="en-US" sz="1600" b="1" dirty="0"/>
              <a:t>Digital Transformation (DX). </a:t>
            </a:r>
            <a:r>
              <a:rPr lang="en-US" sz="1600" dirty="0"/>
              <a:t>Led by seasoned technology analysts, Transforma Insight provides advice, recommendations and decision support tools for organizations seeking to understand how new technologies will change the markets in which they operate.</a:t>
            </a:r>
          </a:p>
          <a:p>
            <a:pPr marL="0" lvl="0" indent="0">
              <a:lnSpc>
                <a:spcPct val="120000"/>
              </a:lnSpc>
              <a:spcBef>
                <a:spcPts val="0"/>
              </a:spcBef>
              <a:spcAft>
                <a:spcPts val="600"/>
              </a:spcAft>
              <a:buNone/>
            </a:pPr>
            <a:endParaRPr lang="en-US" sz="1600" dirty="0"/>
          </a:p>
          <a:p>
            <a:pPr marL="0" lvl="0" indent="0">
              <a:lnSpc>
                <a:spcPct val="120000"/>
              </a:lnSpc>
              <a:spcBef>
                <a:spcPts val="0"/>
              </a:spcBef>
              <a:spcAft>
                <a:spcPts val="600"/>
              </a:spcAft>
              <a:buNone/>
            </a:pPr>
            <a:r>
              <a:rPr lang="en-US" sz="1600" dirty="0"/>
              <a:t>To address the implications of the technology-driven change, often referred to as Digital Transformation, we examine the intersection of three interrelated areas: </a:t>
            </a:r>
            <a:br>
              <a:rPr lang="en-US" sz="1600" dirty="0"/>
            </a:br>
            <a:r>
              <a:rPr lang="en-US" sz="1600" b="1" dirty="0"/>
              <a:t>New Technologies, Emerging Use Cases, and Enterprise Change Management</a:t>
            </a:r>
            <a:r>
              <a:rPr lang="en-US" sz="1600" dirty="0"/>
              <a:t>. </a:t>
            </a:r>
          </a:p>
          <a:p>
            <a:pPr marL="0" lvl="0" indent="0">
              <a:lnSpc>
                <a:spcPct val="120000"/>
              </a:lnSpc>
              <a:spcBef>
                <a:spcPts val="0"/>
              </a:spcBef>
              <a:spcAft>
                <a:spcPts val="600"/>
              </a:spcAft>
              <a:buNone/>
            </a:pPr>
            <a:endParaRPr lang="en-US" sz="1600" dirty="0"/>
          </a:p>
          <a:p>
            <a:pPr marL="0" lvl="0" indent="0">
              <a:lnSpc>
                <a:spcPct val="120000"/>
              </a:lnSpc>
              <a:spcBef>
                <a:spcPts val="0"/>
              </a:spcBef>
              <a:spcAft>
                <a:spcPts val="600"/>
              </a:spcAft>
              <a:buNone/>
            </a:pPr>
            <a:r>
              <a:rPr lang="en-US" sz="1600" dirty="0"/>
              <a:t>Transforma Insights is a member of the Industrial Internet Consortium (IIC) and the Digital Twin Consortium.</a:t>
            </a:r>
          </a:p>
        </p:txBody>
      </p:sp>
      <p:sp>
        <p:nvSpPr>
          <p:cNvPr id="279" name="Google Shape;279;gb2f77a899d_0_308"/>
          <p:cNvSpPr txBox="1">
            <a:spLocks noGrp="1"/>
          </p:cNvSpPr>
          <p:nvPr>
            <p:ph type="body" sz="quarter" idx="36"/>
          </p:nvPr>
        </p:nvSpPr>
        <p:spPr/>
        <p:txBody>
          <a:bodyPr spcFirstLastPara="1" lIns="91425" tIns="45700" rIns="91425" bIns="45700" anchorCtr="0">
            <a:normAutofit/>
          </a:bodyPr>
          <a:lstStyle/>
          <a:p>
            <a:pPr lvl="0"/>
            <a:r>
              <a:rPr lang="en-US"/>
              <a:t>TRANSFORMA INSIGHTS: Who We Are?</a:t>
            </a:r>
          </a:p>
        </p:txBody>
      </p:sp>
      <p:sp>
        <p:nvSpPr>
          <p:cNvPr id="4" name="TextBox 3">
            <a:extLst>
              <a:ext uri="{FF2B5EF4-FFF2-40B4-BE49-F238E27FC236}">
                <a16:creationId xmlns:a16="http://schemas.microsoft.com/office/drawing/2014/main" id="{711AB7CA-13EF-4021-9425-0DF6EDEF7118}"/>
              </a:ext>
            </a:extLst>
          </p:cNvPr>
          <p:cNvSpPr txBox="1"/>
          <p:nvPr/>
        </p:nvSpPr>
        <p:spPr>
          <a:xfrm>
            <a:off x="7756514" y="5075519"/>
            <a:ext cx="3917354" cy="493994"/>
          </a:xfrm>
          <a:prstGeom prst="rect">
            <a:avLst/>
          </a:prstGeom>
        </p:spPr>
        <p:txBody>
          <a:bodyPr rtlCol="0">
            <a:normAutofit/>
          </a:bodyPr>
          <a:lstStyle/>
          <a:p>
            <a:pPr>
              <a:spcAft>
                <a:spcPts val="600"/>
              </a:spcAft>
            </a:pPr>
            <a:r>
              <a:rPr lang="en-US" sz="2400" b="1" dirty="0">
                <a:solidFill>
                  <a:srgbClr val="EE7D00"/>
                </a:solidFill>
              </a:rPr>
              <a:t>transformainsights.com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7" name="Google Shape;287;gb32df67227_0_11"/>
          <p:cNvPicPr preferRelativeResize="0"/>
          <p:nvPr/>
        </p:nvPicPr>
        <p:blipFill rotWithShape="1">
          <a:blip r:embed="rId3">
            <a:alphaModFix/>
          </a:blip>
          <a:srcRect t="5041" b="16912"/>
          <a:stretch/>
        </p:blipFill>
        <p:spPr>
          <a:xfrm>
            <a:off x="442350" y="1318148"/>
            <a:ext cx="2332482" cy="1802874"/>
          </a:xfrm>
          <a:prstGeom prst="rect">
            <a:avLst/>
          </a:prstGeom>
          <a:noFill/>
          <a:ln>
            <a:noFill/>
          </a:ln>
        </p:spPr>
      </p:pic>
      <p:pic>
        <p:nvPicPr>
          <p:cNvPr id="288" name="Google Shape;288;gb32df67227_0_11"/>
          <p:cNvPicPr preferRelativeResize="0"/>
          <p:nvPr/>
        </p:nvPicPr>
        <p:blipFill rotWithShape="1">
          <a:blip r:embed="rId4">
            <a:alphaModFix/>
          </a:blip>
          <a:srcRect r="10976"/>
          <a:stretch/>
        </p:blipFill>
        <p:spPr>
          <a:xfrm>
            <a:off x="9486900" y="3711940"/>
            <a:ext cx="2491350" cy="1835660"/>
          </a:xfrm>
          <a:prstGeom prst="rect">
            <a:avLst/>
          </a:prstGeom>
          <a:noFill/>
          <a:ln>
            <a:noFill/>
          </a:ln>
        </p:spPr>
      </p:pic>
      <p:sp>
        <p:nvSpPr>
          <p:cNvPr id="289" name="Google Shape;289;gb32df67227_0_11"/>
          <p:cNvSpPr txBox="1"/>
          <p:nvPr/>
        </p:nvSpPr>
        <p:spPr>
          <a:xfrm>
            <a:off x="259470" y="3421252"/>
            <a:ext cx="9227430" cy="211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b="1" dirty="0">
                <a:ea typeface="Gill Sans"/>
                <a:cs typeface="Gill Sans"/>
                <a:sym typeface="Gill Sans"/>
              </a:rPr>
              <a:t>JIM MORRISH, FOUNDING PARTNER</a:t>
            </a:r>
            <a:r>
              <a:rPr lang="en-US" dirty="0">
                <a:ea typeface="Gill Sans"/>
                <a:cs typeface="Gill Sans"/>
                <a:sym typeface="Gill Sans"/>
              </a:rPr>
              <a:t> </a:t>
            </a:r>
            <a:endParaRPr dirty="0">
              <a:ea typeface="Gill Sans"/>
              <a:cs typeface="Gill Sans"/>
              <a:sym typeface="Gill Sans"/>
            </a:endParaRPr>
          </a:p>
          <a:p>
            <a:pPr marL="0" lvl="0" indent="0" algn="l" rtl="0">
              <a:lnSpc>
                <a:spcPct val="115000"/>
              </a:lnSpc>
              <a:spcBef>
                <a:spcPts val="0"/>
              </a:spcBef>
              <a:spcAft>
                <a:spcPts val="0"/>
              </a:spcAft>
              <a:buNone/>
            </a:pPr>
            <a:r>
              <a:rPr lang="en-US" sz="1200" dirty="0">
                <a:ea typeface="Gill Sans"/>
                <a:cs typeface="Gill Sans"/>
                <a:sym typeface="Gill Sans"/>
              </a:rPr>
              <a:t>Jim is a respected Digital Transformation and Internet of Things industry expert, with over 20 years’ experience of strategy consulting, operations management and telecoms research. Previously he was a Founder and the Chief Research Officer of Machina Research, the world's leading IoT analyst firm, which was acquired by Gartner in 2016. Jim is responsible for the addition of the term Low Power Wide Area (LPWA) networking to the lexicon of the IoT and is a co-author of the </a:t>
            </a:r>
            <a:r>
              <a:rPr lang="en-US" sz="1200" dirty="0" err="1">
                <a:ea typeface="Gill Sans"/>
                <a:cs typeface="Gill Sans"/>
                <a:sym typeface="Gill Sans"/>
              </a:rPr>
              <a:t>Ignite|IoT</a:t>
            </a:r>
            <a:r>
              <a:rPr lang="en-US" sz="1200" dirty="0">
                <a:ea typeface="Gill Sans"/>
                <a:cs typeface="Gill Sans"/>
                <a:sym typeface="Gill Sans"/>
              </a:rPr>
              <a:t> project management framework for IoT and the accompanying book entitled “</a:t>
            </a:r>
            <a:r>
              <a:rPr lang="en-US" sz="1200" u="sng" dirty="0">
                <a:ea typeface="Gill Sans"/>
                <a:cs typeface="Gill Sans"/>
                <a:sym typeface="Gill Sans"/>
                <a:hlinkClick r:id="rId5">
                  <a:extLst>
                    <a:ext uri="{A12FA001-AC4F-418D-AE19-62706E023703}">
                      <ahyp:hlinkClr xmlns:ahyp="http://schemas.microsoft.com/office/drawing/2018/hyperlinkcolor" val="tx"/>
                    </a:ext>
                  </a:extLst>
                </a:hlinkClick>
              </a:rPr>
              <a:t>Enterprise IoT</a:t>
            </a:r>
            <a:r>
              <a:rPr lang="en-US" sz="1200" dirty="0">
                <a:ea typeface="Gill Sans"/>
                <a:cs typeface="Gill Sans"/>
                <a:sym typeface="Gill Sans"/>
              </a:rPr>
              <a:t>”. He is an experienced conference speaker including for blue chip events such as the IET’s </a:t>
            </a:r>
            <a:r>
              <a:rPr lang="en-US" sz="1200" u="sng" dirty="0">
                <a:ea typeface="Gill Sans"/>
                <a:cs typeface="Gill Sans"/>
                <a:sym typeface="Gill Sans"/>
                <a:hlinkClick r:id="rId6">
                  <a:extLst>
                    <a:ext uri="{A12FA001-AC4F-418D-AE19-62706E023703}">
                      <ahyp:hlinkClr xmlns:ahyp="http://schemas.microsoft.com/office/drawing/2018/hyperlinkcolor" val="tx"/>
                    </a:ext>
                  </a:extLst>
                </a:hlinkClick>
              </a:rPr>
              <a:t>Pinkerton Lecture</a:t>
            </a:r>
            <a:r>
              <a:rPr lang="en-US" sz="1200" dirty="0">
                <a:ea typeface="Gill Sans"/>
                <a:cs typeface="Gill Sans"/>
                <a:sym typeface="Gill Sans"/>
              </a:rPr>
              <a:t>, and the GSMA’s Mobile World Congress. Jim was until recently Co-Chair of the </a:t>
            </a:r>
            <a:r>
              <a:rPr lang="en-US" sz="1200" u="sng" dirty="0">
                <a:ea typeface="Gill Sans"/>
                <a:cs typeface="Gill Sans"/>
                <a:sym typeface="Gill Sans"/>
                <a:hlinkClick r:id="rId7">
                  <a:extLst>
                    <a:ext uri="{A12FA001-AC4F-418D-AE19-62706E023703}">
                      <ahyp:hlinkClr xmlns:ahyp="http://schemas.microsoft.com/office/drawing/2018/hyperlinkcolor" val="tx"/>
                    </a:ext>
                  </a:extLst>
                </a:hlinkClick>
              </a:rPr>
              <a:t>Digital Transformation Working Group</a:t>
            </a:r>
            <a:r>
              <a:rPr lang="en-US" sz="1200" dirty="0">
                <a:ea typeface="Gill Sans"/>
                <a:cs typeface="Gill Sans"/>
                <a:sym typeface="Gill Sans"/>
              </a:rPr>
              <a:t> of the Industrial Internet Consortium. Additionally, he is a member of the advisory boards for several digital transformation industry conferences and is a Member of the Global Advisory Board of the IET’s </a:t>
            </a:r>
            <a:r>
              <a:rPr lang="en-US" sz="1200" u="sng" dirty="0">
                <a:ea typeface="Gill Sans"/>
                <a:cs typeface="Gill Sans"/>
                <a:sym typeface="Gill Sans"/>
                <a:hlinkClick r:id="rId8">
                  <a:extLst>
                    <a:ext uri="{A12FA001-AC4F-418D-AE19-62706E023703}">
                      <ahyp:hlinkClr xmlns:ahyp="http://schemas.microsoft.com/office/drawing/2018/hyperlinkcolor" val="tx"/>
                    </a:ext>
                  </a:extLst>
                </a:hlinkClick>
              </a:rPr>
              <a:t>Future Technology Panel</a:t>
            </a:r>
            <a:r>
              <a:rPr lang="en-US" sz="1200" dirty="0">
                <a:ea typeface="Gill Sans"/>
                <a:cs typeface="Gill Sans"/>
                <a:sym typeface="Gill Sans"/>
              </a:rPr>
              <a:t>. Jim has a degree in Mathematics and a Master of Arts from the University of Oxford.</a:t>
            </a:r>
            <a:endParaRPr sz="1200" dirty="0">
              <a:ea typeface="Gill Sans"/>
              <a:cs typeface="Gill Sans"/>
              <a:sym typeface="Gill Sans"/>
            </a:endParaRPr>
          </a:p>
        </p:txBody>
      </p:sp>
      <p:sp>
        <p:nvSpPr>
          <p:cNvPr id="290" name="Google Shape;290;gb32df67227_0_11"/>
          <p:cNvSpPr txBox="1"/>
          <p:nvPr/>
        </p:nvSpPr>
        <p:spPr>
          <a:xfrm>
            <a:off x="2990430" y="1310400"/>
            <a:ext cx="8599200" cy="187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b="1" dirty="0">
                <a:ea typeface="Gill Sans"/>
                <a:cs typeface="Gill Sans"/>
                <a:sym typeface="Gill Sans"/>
              </a:rPr>
              <a:t>MATT HATTON, FOUNDING PARTNER</a:t>
            </a:r>
            <a:endParaRPr b="1" dirty="0">
              <a:ea typeface="Gill Sans"/>
              <a:cs typeface="Gill Sans"/>
              <a:sym typeface="Gill Sans"/>
            </a:endParaRPr>
          </a:p>
          <a:p>
            <a:pPr marL="0" lvl="0" indent="0" algn="l" rtl="0">
              <a:lnSpc>
                <a:spcPct val="115000"/>
              </a:lnSpc>
              <a:spcBef>
                <a:spcPts val="0"/>
              </a:spcBef>
              <a:spcAft>
                <a:spcPts val="0"/>
              </a:spcAft>
              <a:buNone/>
            </a:pPr>
            <a:r>
              <a:rPr lang="en-US" sz="1200" dirty="0">
                <a:ea typeface="Gill Sans"/>
                <a:cs typeface="Gill Sans"/>
                <a:sym typeface="Gill Sans"/>
              </a:rPr>
              <a:t>Matt is a well-respected commentator and technology industry expert with over 20 years experience at the cutting edge of technology research and consulting. He is a thought-leader in Digital Transformation and the Internet of Things.</a:t>
            </a:r>
            <a:endParaRPr sz="1200" dirty="0">
              <a:ea typeface="Gill Sans"/>
              <a:cs typeface="Gill Sans"/>
              <a:sym typeface="Gill Sans"/>
            </a:endParaRPr>
          </a:p>
          <a:p>
            <a:pPr marL="0" lvl="0" indent="0" algn="l" rtl="0">
              <a:lnSpc>
                <a:spcPct val="115000"/>
              </a:lnSpc>
              <a:spcBef>
                <a:spcPts val="0"/>
              </a:spcBef>
              <a:spcAft>
                <a:spcPts val="0"/>
              </a:spcAft>
              <a:buNone/>
            </a:pPr>
            <a:r>
              <a:rPr lang="en-US" sz="1200" dirty="0">
                <a:ea typeface="Gill Sans"/>
                <a:cs typeface="Gill Sans"/>
                <a:sym typeface="Gill Sans"/>
              </a:rPr>
              <a:t>In 2020 he co-wrote the book '</a:t>
            </a:r>
            <a:r>
              <a:rPr lang="en-US" sz="1200" u="sng" dirty="0">
                <a:ea typeface="Gill Sans"/>
                <a:cs typeface="Gill Sans"/>
                <a:sym typeface="Gill Sans"/>
                <a:hlinkClick r:id="rId9">
                  <a:extLst>
                    <a:ext uri="{A12FA001-AC4F-418D-AE19-62706E023703}">
                      <ahyp:hlinkClr xmlns:ahyp="http://schemas.microsoft.com/office/drawing/2018/hyperlinkcolor" val="tx"/>
                    </a:ext>
                  </a:extLst>
                </a:hlinkClick>
              </a:rPr>
              <a:t> The Internet of Things Myth </a:t>
            </a:r>
            <a:r>
              <a:rPr lang="en-US" sz="1200" dirty="0">
                <a:ea typeface="Gill Sans"/>
                <a:cs typeface="Gill Sans"/>
                <a:sym typeface="Gill Sans"/>
              </a:rPr>
              <a:t>'. Matt is widely quoted in trade publications and a frequent speaker at conferences. He is a member of the Advisory Board for </a:t>
            </a:r>
            <a:r>
              <a:rPr lang="en-US" sz="1200" u="sng" dirty="0">
                <a:ea typeface="Gill Sans"/>
                <a:cs typeface="Gill Sans"/>
                <a:sym typeface="Gill Sans"/>
                <a:hlinkClick r:id="rId10">
                  <a:extLst>
                    <a:ext uri="{A12FA001-AC4F-418D-AE19-62706E023703}">
                      <ahyp:hlinkClr xmlns:ahyp="http://schemas.microsoft.com/office/drawing/2018/hyperlinkcolor" val="tx"/>
                    </a:ext>
                  </a:extLst>
                </a:hlinkClick>
              </a:rPr>
              <a:t>Mobile World Congress </a:t>
            </a:r>
            <a:r>
              <a:rPr lang="en-US" sz="1200" dirty="0">
                <a:ea typeface="Gill Sans"/>
                <a:cs typeface="Gill Sans"/>
                <a:sym typeface="Gill Sans"/>
              </a:rPr>
              <a:t>. Matt was formerly a Founder and the CEO of Machina Research, the world's leading IoT and Big Data analyst firm, which was acquired by Gartner in 2016. Prior to founding Machina Research Matt was a technology industry analyst, working at firms including </a:t>
            </a:r>
            <a:r>
              <a:rPr lang="en-US" sz="1200" dirty="0" err="1">
                <a:ea typeface="Gill Sans"/>
                <a:cs typeface="Gill Sans"/>
                <a:sym typeface="Gill Sans"/>
              </a:rPr>
              <a:t>Analysys</a:t>
            </a:r>
            <a:r>
              <a:rPr lang="en-US" sz="1200" dirty="0">
                <a:ea typeface="Gill Sans"/>
                <a:cs typeface="Gill Sans"/>
                <a:sym typeface="Gill Sans"/>
              </a:rPr>
              <a:t> Mason and Yankee Group Matt holds an MSc in Telecoms from University College London.</a:t>
            </a:r>
            <a:endParaRPr sz="1200" dirty="0">
              <a:ea typeface="Gill Sans"/>
              <a:cs typeface="Gill Sans"/>
              <a:sym typeface="Gill Sans"/>
            </a:endParaRPr>
          </a:p>
        </p:txBody>
      </p:sp>
      <p:sp>
        <p:nvSpPr>
          <p:cNvPr id="10" name="Google Shape;279;gb2f77a899d_0_308">
            <a:extLst>
              <a:ext uri="{FF2B5EF4-FFF2-40B4-BE49-F238E27FC236}">
                <a16:creationId xmlns:a16="http://schemas.microsoft.com/office/drawing/2014/main" id="{59B48A2E-132C-434D-85AD-0D33CEB555F2}"/>
              </a:ext>
            </a:extLst>
          </p:cNvPr>
          <p:cNvSpPr txBox="1">
            <a:spLocks noGrp="1"/>
          </p:cNvSpPr>
          <p:nvPr>
            <p:ph type="body" sz="quarter" idx="36"/>
          </p:nvPr>
        </p:nvSpPr>
        <p:spPr/>
        <p:txBody>
          <a:bodyPr spcFirstLastPara="1" lIns="91425" tIns="45700" rIns="91425" bIns="45700" anchorCtr="0">
            <a:normAutofit/>
          </a:bodyPr>
          <a:lstStyle/>
          <a:p>
            <a:pPr lvl="0"/>
            <a:r>
              <a:rPr lang="en-US"/>
              <a:t>TRANSFORMA INSIGHTS: Meet The Analysts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9B300D-6ACC-4FEA-8AF6-61F9C2B5F221}"/>
              </a:ext>
            </a:extLst>
          </p:cNvPr>
          <p:cNvSpPr>
            <a:spLocks noGrp="1"/>
          </p:cNvSpPr>
          <p:nvPr>
            <p:ph sz="quarter" idx="16"/>
          </p:nvPr>
        </p:nvSpPr>
        <p:spPr>
          <a:xfrm>
            <a:off x="517525" y="1695449"/>
            <a:ext cx="11156343" cy="4075155"/>
          </a:xfrm>
        </p:spPr>
        <p:txBody>
          <a:bodyPr>
            <a:normAutofit lnSpcReduction="10000"/>
          </a:bodyPr>
          <a:lstStyle/>
          <a:p>
            <a:pPr marL="0" indent="0">
              <a:lnSpc>
                <a:spcPct val="150000"/>
              </a:lnSpc>
              <a:spcBef>
                <a:spcPts val="0"/>
              </a:spcBef>
              <a:spcAft>
                <a:spcPts val="600"/>
              </a:spcAft>
              <a:buSzPts val="1600"/>
              <a:buFont typeface="Arial" panose="020B0604020202020204" pitchFamily="34" charset="0"/>
              <a:buNone/>
            </a:pPr>
            <a:r>
              <a:rPr lang="en-US" sz="1600" dirty="0"/>
              <a:t>The </a:t>
            </a:r>
            <a:r>
              <a:rPr lang="en-US" sz="1600" b="1" dirty="0"/>
              <a:t>Transforma Insights User Group </a:t>
            </a:r>
            <a:r>
              <a:rPr lang="en-US" sz="1600" dirty="0"/>
              <a:t>is a year-round, engaged and informed, subscription-based member community,</a:t>
            </a:r>
            <a:r>
              <a:rPr lang="en-US" sz="1600" b="1" dirty="0"/>
              <a:t> </a:t>
            </a:r>
            <a:r>
              <a:rPr lang="en-US" sz="1600" dirty="0"/>
              <a:t>connecting technology end users, navigating their digital transformation journey. </a:t>
            </a:r>
          </a:p>
          <a:p>
            <a:pPr marL="0" indent="0">
              <a:lnSpc>
                <a:spcPct val="150000"/>
              </a:lnSpc>
              <a:spcBef>
                <a:spcPts val="0"/>
              </a:spcBef>
              <a:spcAft>
                <a:spcPts val="600"/>
              </a:spcAft>
              <a:buSzPts val="1600"/>
              <a:buFont typeface="Arial" panose="020B0604020202020204" pitchFamily="34" charset="0"/>
              <a:buNone/>
            </a:pPr>
            <a:endParaRPr lang="en-US"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
                </a:ext>
              </a:extLst>
            </a:endParaRPr>
          </a:p>
          <a:p>
            <a:pPr marL="0" indent="0">
              <a:lnSpc>
                <a:spcPct val="150000"/>
              </a:lnSpc>
              <a:spcBef>
                <a:spcPts val="0"/>
              </a:spcBef>
              <a:spcAft>
                <a:spcPts val="600"/>
              </a:spcAft>
              <a:buSzPts val="1600"/>
              <a:buFont typeface="Arial" panose="020B0604020202020204" pitchFamily="34" charset="0"/>
              <a:buNone/>
            </a:pPr>
            <a:r>
              <a:rPr lang="en-US"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
                  </a:ext>
                </a:extLst>
              </a:rPr>
              <a:t>The TI User Group unites professionals with common goals and responsibilities in a trusted environment, to exchange lessons in </a:t>
            </a:r>
            <a:r>
              <a:rPr lang="en-US" sz="1600"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business innovation and change management</a:t>
            </a:r>
            <a:r>
              <a:rPr lang="en-US"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 and the digital technologies available to </a:t>
            </a:r>
            <a:r>
              <a:rPr lang="en-US" sz="1600"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advance desired outcomes, </a:t>
            </a:r>
            <a:r>
              <a:rPr lang="en-US"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whilst also </a:t>
            </a:r>
            <a:r>
              <a:rPr lang="en-GB" sz="1600" dirty="0"/>
              <a:t>enabling professional development helping to advance individual career.</a:t>
            </a:r>
          </a:p>
          <a:p>
            <a:pPr marL="0" indent="0">
              <a:lnSpc>
                <a:spcPct val="150000"/>
              </a:lnSpc>
              <a:spcBef>
                <a:spcPts val="0"/>
              </a:spcBef>
              <a:spcAft>
                <a:spcPts val="600"/>
              </a:spcAft>
              <a:buSzPts val="1600"/>
              <a:buFont typeface="Arial" panose="020B0604020202020204" pitchFamily="34" charset="0"/>
              <a:buNone/>
            </a:pPr>
            <a:endParaRPr lang="en-GB" sz="1600" dirty="0"/>
          </a:p>
          <a:p>
            <a:pPr marL="0" indent="0">
              <a:lnSpc>
                <a:spcPct val="150000"/>
              </a:lnSpc>
              <a:spcBef>
                <a:spcPts val="600"/>
              </a:spcBef>
              <a:spcAft>
                <a:spcPts val="600"/>
              </a:spcAft>
              <a:buSzPts val="1800"/>
              <a:buNone/>
            </a:pPr>
            <a:r>
              <a:rPr lang="en-US" sz="1600" dirty="0"/>
              <a:t>Through leading analyst insights and market research combined with content-led forums and networking, the TI User Group facilitates structured discussion and the sharing of ideas to allow members to grow their knowledge base and foster partnerships </a:t>
            </a:r>
            <a:r>
              <a:rPr lang="en-GB" sz="1600" dirty="0"/>
              <a:t>to advance their business strategies and professional goals.</a:t>
            </a:r>
          </a:p>
          <a:p>
            <a:pPr marL="0" indent="0">
              <a:lnSpc>
                <a:spcPct val="150000"/>
              </a:lnSpc>
              <a:spcBef>
                <a:spcPts val="600"/>
              </a:spcBef>
              <a:spcAft>
                <a:spcPts val="600"/>
              </a:spcAft>
              <a:buSzPts val="1800"/>
              <a:buNone/>
            </a:pPr>
            <a:endParaRPr lang="en-US" sz="1600" dirty="0"/>
          </a:p>
        </p:txBody>
      </p:sp>
      <p:sp>
        <p:nvSpPr>
          <p:cNvPr id="10" name="Google Shape;279;gb2f77a899d_0_308">
            <a:extLst>
              <a:ext uri="{FF2B5EF4-FFF2-40B4-BE49-F238E27FC236}">
                <a16:creationId xmlns:a16="http://schemas.microsoft.com/office/drawing/2014/main" id="{59B48A2E-132C-434D-85AD-0D33CEB555F2}"/>
              </a:ext>
            </a:extLst>
          </p:cNvPr>
          <p:cNvSpPr txBox="1">
            <a:spLocks noGrp="1"/>
          </p:cNvSpPr>
          <p:nvPr>
            <p:ph type="body" sz="quarter" idx="36"/>
          </p:nvPr>
        </p:nvSpPr>
        <p:spPr/>
        <p:txBody>
          <a:bodyPr spcFirstLastPara="1" lIns="91425" tIns="45700" rIns="91425" bIns="45700" anchorCtr="0">
            <a:normAutofit/>
          </a:bodyPr>
          <a:lstStyle/>
          <a:p>
            <a:pPr lvl="0"/>
            <a:r>
              <a:rPr lang="en-US"/>
              <a:t>TRANSFORMA INSIGHTS: The User Group</a:t>
            </a:r>
          </a:p>
        </p:txBody>
      </p:sp>
      <p:sp>
        <p:nvSpPr>
          <p:cNvPr id="8" name="TextBox 7">
            <a:extLst>
              <a:ext uri="{FF2B5EF4-FFF2-40B4-BE49-F238E27FC236}">
                <a16:creationId xmlns:a16="http://schemas.microsoft.com/office/drawing/2014/main" id="{0AF9700D-2F1A-42C4-92DD-3A91BEF0B991}"/>
              </a:ext>
            </a:extLst>
          </p:cNvPr>
          <p:cNvSpPr txBox="1"/>
          <p:nvPr/>
        </p:nvSpPr>
        <p:spPr>
          <a:xfrm>
            <a:off x="6205566" y="5561883"/>
            <a:ext cx="5913148" cy="338554"/>
          </a:xfrm>
          <a:prstGeom prst="rect">
            <a:avLst/>
          </a:prstGeom>
          <a:noFill/>
        </p:spPr>
        <p:txBody>
          <a:bodyPr wrap="square" rtlCol="0">
            <a:spAutoFit/>
          </a:bodyPr>
          <a:lstStyle/>
          <a:p>
            <a:pPr algn="r"/>
            <a:r>
              <a:rPr lang="en-US" sz="1600" b="1" dirty="0" err="1">
                <a:solidFill>
                  <a:srgbClr val="F07F3C"/>
                </a:solidFill>
              </a:rPr>
              <a:t>transformainsights.com</a:t>
            </a:r>
            <a:r>
              <a:rPr lang="en-US" sz="1600" b="1" dirty="0">
                <a:solidFill>
                  <a:srgbClr val="F07F3C"/>
                </a:solidFill>
              </a:rPr>
              <a:t>/about/user-group </a:t>
            </a:r>
          </a:p>
        </p:txBody>
      </p:sp>
    </p:spTree>
    <p:extLst>
      <p:ext uri="{BB962C8B-B14F-4D97-AF65-F5344CB8AC3E}">
        <p14:creationId xmlns:p14="http://schemas.microsoft.com/office/powerpoint/2010/main" val="3115810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52DADC9-0A7D-45B1-9DF8-D9CBE914F43D}"/>
              </a:ext>
            </a:extLst>
          </p:cNvPr>
          <p:cNvSpPr>
            <a:spLocks noGrp="1"/>
          </p:cNvSpPr>
          <p:nvPr>
            <p:ph sz="quarter" idx="16"/>
          </p:nvPr>
        </p:nvSpPr>
        <p:spPr/>
        <p:txBody>
          <a:bodyPr/>
          <a:lstStyle/>
          <a:p>
            <a:endParaRPr lang="en-GB"/>
          </a:p>
        </p:txBody>
      </p:sp>
      <p:sp>
        <p:nvSpPr>
          <p:cNvPr id="10" name="Google Shape;279;gb2f77a899d_0_308">
            <a:extLst>
              <a:ext uri="{FF2B5EF4-FFF2-40B4-BE49-F238E27FC236}">
                <a16:creationId xmlns:a16="http://schemas.microsoft.com/office/drawing/2014/main" id="{59B48A2E-132C-434D-85AD-0D33CEB555F2}"/>
              </a:ext>
            </a:extLst>
          </p:cNvPr>
          <p:cNvSpPr txBox="1">
            <a:spLocks noGrp="1"/>
          </p:cNvSpPr>
          <p:nvPr>
            <p:ph type="body" sz="quarter" idx="36"/>
          </p:nvPr>
        </p:nvSpPr>
        <p:spPr/>
        <p:txBody>
          <a:bodyPr spcFirstLastPara="1" lIns="91425" tIns="45700" rIns="91425" bIns="45700" anchorCtr="0">
            <a:normAutofit/>
          </a:bodyPr>
          <a:lstStyle/>
          <a:p>
            <a:pPr lvl="0"/>
            <a:r>
              <a:rPr lang="en-US" dirty="0"/>
              <a:t>TI USER GROUP: </a:t>
            </a:r>
            <a:r>
              <a:rPr lang="en-US" b="1" dirty="0"/>
              <a:t>Member Profiles</a:t>
            </a:r>
          </a:p>
        </p:txBody>
      </p:sp>
      <p:sp>
        <p:nvSpPr>
          <p:cNvPr id="5" name="Google Shape;303;gb2f77a899d_0_423">
            <a:extLst>
              <a:ext uri="{FF2B5EF4-FFF2-40B4-BE49-F238E27FC236}">
                <a16:creationId xmlns:a16="http://schemas.microsoft.com/office/drawing/2014/main" id="{9003193F-D89B-412E-A45F-D8DCF4445EDE}"/>
              </a:ext>
            </a:extLst>
          </p:cNvPr>
          <p:cNvSpPr txBox="1">
            <a:spLocks/>
          </p:cNvSpPr>
          <p:nvPr/>
        </p:nvSpPr>
        <p:spPr>
          <a:xfrm>
            <a:off x="518132" y="1325879"/>
            <a:ext cx="11346208" cy="4336941"/>
          </a:xfrm>
          <a:prstGeom prst="rect">
            <a:avLst/>
          </a:prstGeom>
          <a:solidFill>
            <a:schemeClr val="bg1"/>
          </a:solidFill>
          <a:ln w="28575">
            <a:solidFill>
              <a:srgbClr val="EE7D00"/>
            </a:solidFill>
          </a:ln>
        </p:spPr>
        <p:txBody>
          <a:bodyPr spcFirstLastPara="1" wrap="square" lIns="91425" tIns="45700" rIns="91425" bIns="45700" anchor="ctr" anchorCtr="0">
            <a:noAutofit/>
          </a:bodyPr>
          <a:lstStyle>
            <a:defPPr marR="0" lvl="0" algn="l" rtl="0">
              <a:lnSpc>
                <a:spcPct val="100000"/>
              </a:lnSpc>
              <a:spcBef>
                <a:spcPts val="0"/>
              </a:spcBef>
              <a:spcAft>
                <a:spcPts val="0"/>
              </a:spcAft>
              <a:defRPr/>
            </a:defPPr>
            <a:lvl1pPr marL="457200" marR="0" lvl="0" indent="-333756" algn="l" defTabSz="914400" rtl="0" eaLnBrk="1" latinLnBrk="0" hangingPunct="1">
              <a:lnSpc>
                <a:spcPct val="100000"/>
              </a:lnSpc>
              <a:spcBef>
                <a:spcPts val="360"/>
              </a:spcBef>
              <a:spcAft>
                <a:spcPts val="0"/>
              </a:spcAft>
              <a:buClr>
                <a:schemeClr val="accent2"/>
              </a:buClr>
              <a:buSzPts val="1656"/>
              <a:buFont typeface="Noto Sans Symbols"/>
              <a:buChar char="◼"/>
              <a:defRPr sz="1800" b="0" i="0" u="none" strike="noStrike" kern="1200" cap="none">
                <a:solidFill>
                  <a:schemeClr val="dk2"/>
                </a:solidFill>
                <a:latin typeface="Gill Sans"/>
                <a:ea typeface="Gill Sans"/>
                <a:cs typeface="Gill Sans"/>
                <a:sym typeface="Gill Sans"/>
              </a:defRPr>
            </a:lvl1pPr>
            <a:lvl2pPr marL="914400" marR="0" lvl="1" indent="-333756" algn="l" defTabSz="914400" rtl="0" eaLnBrk="1" latinLnBrk="0" hangingPunct="1">
              <a:lnSpc>
                <a:spcPct val="100000"/>
              </a:lnSpc>
              <a:spcBef>
                <a:spcPts val="600"/>
              </a:spcBef>
              <a:spcAft>
                <a:spcPts val="0"/>
              </a:spcAft>
              <a:buClr>
                <a:schemeClr val="accent2"/>
              </a:buClr>
              <a:buSzPts val="1656"/>
              <a:buFont typeface="Noto Sans Symbols"/>
              <a:buChar char="◼"/>
              <a:defRPr sz="1600" b="0" i="0" u="none" strike="noStrike" kern="1200" cap="none">
                <a:solidFill>
                  <a:schemeClr val="dk2"/>
                </a:solidFill>
                <a:latin typeface="Gill Sans"/>
                <a:ea typeface="Gill Sans"/>
                <a:cs typeface="Gill Sans"/>
                <a:sym typeface="Gill Sans"/>
              </a:defRPr>
            </a:lvl2pPr>
            <a:lvl3pPr marL="1371600" marR="0" lvl="2" indent="-333756" algn="l" defTabSz="914400" rtl="0" eaLnBrk="1" latinLnBrk="0" hangingPunct="1">
              <a:lnSpc>
                <a:spcPct val="100000"/>
              </a:lnSpc>
              <a:spcBef>
                <a:spcPts val="600"/>
              </a:spcBef>
              <a:spcAft>
                <a:spcPts val="0"/>
              </a:spcAft>
              <a:buClr>
                <a:schemeClr val="accent2"/>
              </a:buClr>
              <a:buSzPts val="1656"/>
              <a:buFont typeface="Noto Sans Symbols"/>
              <a:buChar char="◼"/>
              <a:defRPr sz="1400" b="0" i="0" u="none" strike="noStrike" kern="1200" cap="none">
                <a:solidFill>
                  <a:schemeClr val="dk2"/>
                </a:solidFill>
                <a:latin typeface="Gill Sans"/>
                <a:ea typeface="Gill Sans"/>
                <a:cs typeface="Gill Sans"/>
                <a:sym typeface="Gill Sans"/>
              </a:defRPr>
            </a:lvl3pPr>
            <a:lvl4pPr marL="1828800" marR="0" lvl="3" indent="-333756" algn="l" defTabSz="914400" rtl="0" eaLnBrk="1" latinLnBrk="0" hangingPunct="1">
              <a:lnSpc>
                <a:spcPct val="100000"/>
              </a:lnSpc>
              <a:spcBef>
                <a:spcPts val="600"/>
              </a:spcBef>
              <a:spcAft>
                <a:spcPts val="0"/>
              </a:spcAft>
              <a:buClr>
                <a:schemeClr val="accent2"/>
              </a:buClr>
              <a:buSzPts val="1656"/>
              <a:buFont typeface="Noto Sans Symbols"/>
              <a:buChar char="◼"/>
              <a:defRPr sz="1200" b="0" i="0" u="none" strike="noStrike" kern="1200" cap="none">
                <a:solidFill>
                  <a:schemeClr val="dk2"/>
                </a:solidFill>
                <a:latin typeface="Gill Sans"/>
                <a:ea typeface="Gill Sans"/>
                <a:cs typeface="Gill Sans"/>
                <a:sym typeface="Gill Sans"/>
              </a:defRPr>
            </a:lvl4pPr>
            <a:lvl5pPr marL="2286000" marR="0" lvl="4" indent="-333756" algn="l" defTabSz="914400" rtl="0" eaLnBrk="1" latinLnBrk="0" hangingPunct="1">
              <a:lnSpc>
                <a:spcPct val="100000"/>
              </a:lnSpc>
              <a:spcBef>
                <a:spcPts val="600"/>
              </a:spcBef>
              <a:spcAft>
                <a:spcPts val="0"/>
              </a:spcAft>
              <a:buClr>
                <a:schemeClr val="accent2"/>
              </a:buClr>
              <a:buSzPts val="1656"/>
              <a:buFont typeface="Noto Sans Symbols"/>
              <a:buChar char="◼"/>
              <a:defRPr sz="1200" b="0" i="0" u="none" strike="noStrike" kern="1200" cap="none">
                <a:solidFill>
                  <a:schemeClr val="dk2"/>
                </a:solidFill>
                <a:latin typeface="Gill Sans"/>
                <a:ea typeface="Gill Sans"/>
                <a:cs typeface="Gill Sans"/>
                <a:sym typeface="Gill Sans"/>
              </a:defRPr>
            </a:lvl5pPr>
            <a:lvl6pPr marL="2743200" marR="0" lvl="5" indent="-333756" algn="l" defTabSz="914400" rtl="0" eaLnBrk="1" latinLnBrk="0" hangingPunct="1">
              <a:lnSpc>
                <a:spcPct val="100000"/>
              </a:lnSpc>
              <a:spcBef>
                <a:spcPts val="600"/>
              </a:spcBef>
              <a:spcAft>
                <a:spcPts val="0"/>
              </a:spcAft>
              <a:buClr>
                <a:schemeClr val="accent2"/>
              </a:buClr>
              <a:buSzPts val="1656"/>
              <a:buFont typeface="Noto Sans Symbols"/>
              <a:buChar char="◼"/>
              <a:defRPr sz="1200" b="0" i="0" u="none" strike="noStrike" kern="1200" cap="none">
                <a:solidFill>
                  <a:schemeClr val="dk2"/>
                </a:solidFill>
                <a:latin typeface="Gill Sans"/>
                <a:ea typeface="Gill Sans"/>
                <a:cs typeface="Gill Sans"/>
                <a:sym typeface="Gill Sans"/>
              </a:defRPr>
            </a:lvl6pPr>
            <a:lvl7pPr marL="3200400" marR="0" lvl="6" indent="-333756" algn="l" defTabSz="914400" rtl="0" eaLnBrk="1" latinLnBrk="0" hangingPunct="1">
              <a:lnSpc>
                <a:spcPct val="100000"/>
              </a:lnSpc>
              <a:spcBef>
                <a:spcPts val="600"/>
              </a:spcBef>
              <a:spcAft>
                <a:spcPts val="0"/>
              </a:spcAft>
              <a:buClr>
                <a:schemeClr val="accent2"/>
              </a:buClr>
              <a:buSzPts val="1656"/>
              <a:buFont typeface="Noto Sans Symbols"/>
              <a:buChar char="◼"/>
              <a:defRPr sz="1200" b="0" i="0" u="none" strike="noStrike" kern="1200" cap="none">
                <a:solidFill>
                  <a:schemeClr val="dk2"/>
                </a:solidFill>
                <a:latin typeface="Gill Sans"/>
                <a:ea typeface="Gill Sans"/>
                <a:cs typeface="Gill Sans"/>
                <a:sym typeface="Gill Sans"/>
              </a:defRPr>
            </a:lvl7pPr>
            <a:lvl8pPr marL="3657600" marR="0" lvl="7" indent="-333756" algn="l" defTabSz="914400" rtl="0" eaLnBrk="1" latinLnBrk="0" hangingPunct="1">
              <a:lnSpc>
                <a:spcPct val="100000"/>
              </a:lnSpc>
              <a:spcBef>
                <a:spcPts val="600"/>
              </a:spcBef>
              <a:spcAft>
                <a:spcPts val="0"/>
              </a:spcAft>
              <a:buClr>
                <a:schemeClr val="accent2"/>
              </a:buClr>
              <a:buSzPts val="1656"/>
              <a:buFont typeface="Noto Sans Symbols"/>
              <a:buChar char="◼"/>
              <a:defRPr sz="1200" b="0" i="0" u="none" strike="noStrike" kern="1200" cap="none">
                <a:solidFill>
                  <a:schemeClr val="dk2"/>
                </a:solidFill>
                <a:latin typeface="Gill Sans"/>
                <a:ea typeface="Gill Sans"/>
                <a:cs typeface="Gill Sans"/>
                <a:sym typeface="Gill Sans"/>
              </a:defRPr>
            </a:lvl8pPr>
            <a:lvl9pPr marL="4114800" marR="0" lvl="8" indent="-333756" algn="l" defTabSz="914400" rtl="0" eaLnBrk="1" latinLnBrk="0" hangingPunct="1">
              <a:lnSpc>
                <a:spcPct val="100000"/>
              </a:lnSpc>
              <a:spcBef>
                <a:spcPts val="600"/>
              </a:spcBef>
              <a:spcAft>
                <a:spcPts val="600"/>
              </a:spcAft>
              <a:buClr>
                <a:schemeClr val="accent2"/>
              </a:buClr>
              <a:buSzPts val="1656"/>
              <a:buFont typeface="Noto Sans Symbols"/>
              <a:buChar char="◼"/>
              <a:defRPr sz="1200" b="0" i="0" u="none" strike="noStrike" kern="1200" cap="none">
                <a:solidFill>
                  <a:schemeClr val="dk2"/>
                </a:solidFill>
                <a:latin typeface="Gill Sans"/>
                <a:ea typeface="Gill Sans"/>
                <a:cs typeface="Gill Sans"/>
                <a:sym typeface="Gill Sans"/>
              </a:defRPr>
            </a:lvl9pPr>
          </a:lstStyle>
          <a:p>
            <a:pPr marL="0" indent="0" algn="ctr">
              <a:lnSpc>
                <a:spcPct val="115000"/>
              </a:lnSpc>
              <a:spcBef>
                <a:spcPts val="600"/>
              </a:spcBef>
              <a:buFont typeface="Noto Sans Symbols"/>
              <a:buNone/>
            </a:pPr>
            <a:r>
              <a:rPr lang="en-US" sz="1600" b="1" dirty="0">
                <a:solidFill>
                  <a:schemeClr val="tx1"/>
                </a:solidFill>
                <a:latin typeface="Rockwell" panose="02060603020205020403" pitchFamily="18" charset="0"/>
              </a:rPr>
              <a:t>BRINGING TOGETHER BUSINESS PROFESSIONALS FOCUSED ON ADOPTING TECHNOLOGY TO FORWARD DIGITAL TRANSFORMATION &amp; INNOVATION STRATEGIES</a:t>
            </a:r>
            <a:endParaRPr lang="en-US" sz="1600" dirty="0">
              <a:solidFill>
                <a:schemeClr val="tx1"/>
              </a:solidFill>
              <a:latin typeface="Rockwell" panose="02060603020205020403" pitchFamily="18" charset="0"/>
            </a:endParaRPr>
          </a:p>
          <a:p>
            <a:pPr marL="0" indent="0">
              <a:lnSpc>
                <a:spcPct val="115000"/>
              </a:lnSpc>
              <a:spcBef>
                <a:spcPts val="600"/>
              </a:spcBef>
              <a:buFont typeface="Noto Sans Symbols"/>
              <a:buNone/>
            </a:pPr>
            <a:endParaRPr lang="en-US" sz="1600" b="1" dirty="0">
              <a:solidFill>
                <a:schemeClr val="tx1"/>
              </a:solidFill>
              <a:latin typeface="+mn-lt"/>
            </a:endParaRPr>
          </a:p>
          <a:p>
            <a:pPr marL="169863" indent="0">
              <a:lnSpc>
                <a:spcPct val="115000"/>
              </a:lnSpc>
              <a:spcBef>
                <a:spcPts val="600"/>
              </a:spcBef>
              <a:buFont typeface="Noto Sans Symbols"/>
              <a:buNone/>
            </a:pPr>
            <a:r>
              <a:rPr lang="en-US" sz="1600" b="1" dirty="0">
                <a:solidFill>
                  <a:schemeClr val="tx1"/>
                </a:solidFill>
                <a:latin typeface="Rockwell" panose="02060603020205020403" pitchFamily="18" charset="0"/>
              </a:rPr>
              <a:t>SECTORS</a:t>
            </a:r>
            <a:br>
              <a:rPr lang="en-US" sz="1600" b="1" dirty="0">
                <a:solidFill>
                  <a:schemeClr val="tx1"/>
                </a:solidFill>
                <a:latin typeface="+mn-lt"/>
              </a:rPr>
            </a:br>
            <a:r>
              <a:rPr lang="en-US" sz="1600" dirty="0">
                <a:solidFill>
                  <a:schemeClr val="tx1"/>
                </a:solidFill>
                <a:latin typeface="+mn-lt"/>
              </a:rPr>
              <a:t>The user group is sector agnostic and open to all. Members benefit from hearing how those with the same job function achieve business, career and ESG goals through digital transformation and technology innovation.</a:t>
            </a:r>
          </a:p>
          <a:p>
            <a:pPr marL="169863" indent="0">
              <a:lnSpc>
                <a:spcPct val="115000"/>
              </a:lnSpc>
              <a:spcBef>
                <a:spcPts val="600"/>
              </a:spcBef>
              <a:buFont typeface="Noto Sans Symbols"/>
              <a:buNone/>
            </a:pPr>
            <a:endParaRPr lang="en-US" sz="1600" dirty="0">
              <a:solidFill>
                <a:schemeClr val="tx1"/>
              </a:solidFill>
              <a:latin typeface="+mn-lt"/>
            </a:endParaRPr>
          </a:p>
          <a:p>
            <a:pPr marL="169863" indent="0">
              <a:lnSpc>
                <a:spcPct val="115000"/>
              </a:lnSpc>
              <a:spcBef>
                <a:spcPts val="600"/>
              </a:spcBef>
              <a:buFont typeface="Noto Sans Symbols"/>
              <a:buNone/>
            </a:pPr>
            <a:r>
              <a:rPr lang="en-US" sz="1600" b="1" dirty="0">
                <a:solidFill>
                  <a:schemeClr val="tx1"/>
                </a:solidFill>
                <a:latin typeface="Rockwell" panose="02060603020205020403" pitchFamily="18" charset="0"/>
              </a:rPr>
              <a:t>JOB TITLES</a:t>
            </a:r>
          </a:p>
          <a:p>
            <a:pPr marL="169863" indent="0">
              <a:lnSpc>
                <a:spcPct val="115000"/>
              </a:lnSpc>
              <a:spcBef>
                <a:spcPts val="600"/>
              </a:spcBef>
              <a:buFont typeface="Noto Sans Symbols"/>
              <a:buNone/>
            </a:pPr>
            <a:r>
              <a:rPr lang="en-US" sz="1600" dirty="0">
                <a:solidFill>
                  <a:schemeClr val="tx1"/>
                </a:solidFill>
                <a:latin typeface="+mn-lt"/>
              </a:rPr>
              <a:t>Chief Digital Officers, Chief Information Officer, Chief Technology Officer, Chief Innovation Officers, Chief Operations Officers.</a:t>
            </a:r>
          </a:p>
          <a:p>
            <a:pPr marL="169863" indent="0">
              <a:lnSpc>
                <a:spcPct val="115000"/>
              </a:lnSpc>
              <a:spcBef>
                <a:spcPts val="600"/>
              </a:spcBef>
              <a:buFont typeface="Noto Sans Symbols"/>
              <a:buNone/>
            </a:pPr>
            <a:br>
              <a:rPr lang="en-US" sz="1600" dirty="0">
                <a:solidFill>
                  <a:schemeClr val="tx1"/>
                </a:solidFill>
                <a:latin typeface="+mn-lt"/>
              </a:rPr>
            </a:br>
            <a:r>
              <a:rPr lang="en-US" sz="1600" dirty="0">
                <a:solidFill>
                  <a:schemeClr val="tx1"/>
                </a:solidFill>
                <a:latin typeface="+mn-lt"/>
              </a:rPr>
              <a:t>VP/Director/Heads of:</a:t>
            </a:r>
            <a:r>
              <a:rPr lang="en-US" sz="1600" b="1" i="1" dirty="0">
                <a:solidFill>
                  <a:schemeClr val="tx1"/>
                </a:solidFill>
                <a:latin typeface="+mn-lt"/>
              </a:rPr>
              <a:t> </a:t>
            </a:r>
            <a:r>
              <a:rPr lang="en-US" sz="1600" dirty="0">
                <a:solidFill>
                  <a:schemeClr val="tx1"/>
                </a:solidFill>
                <a:latin typeface="+mn-lt"/>
              </a:rPr>
              <a:t>Innovation; Digital Transformation; Digital Technology; Solution Architecture; Software Engineering; Engineering Solutions; Operations</a:t>
            </a:r>
            <a:r>
              <a:rPr lang="en-US" sz="1600" b="1" dirty="0">
                <a:solidFill>
                  <a:schemeClr val="tx1"/>
                </a:solidFill>
                <a:latin typeface="+mn-lt"/>
              </a:rPr>
              <a:t>.</a:t>
            </a:r>
            <a:endParaRPr lang="en-US" sz="1600" dirty="0">
              <a:solidFill>
                <a:schemeClr val="tx1"/>
              </a:solidFill>
              <a:latin typeface="+mn-lt"/>
            </a:endParaRPr>
          </a:p>
        </p:txBody>
      </p:sp>
    </p:spTree>
    <p:extLst>
      <p:ext uri="{BB962C8B-B14F-4D97-AF65-F5344CB8AC3E}">
        <p14:creationId xmlns:p14="http://schemas.microsoft.com/office/powerpoint/2010/main" val="829312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0" name="Google Shape;279;gb2f77a899d_0_308">
            <a:extLst>
              <a:ext uri="{FF2B5EF4-FFF2-40B4-BE49-F238E27FC236}">
                <a16:creationId xmlns:a16="http://schemas.microsoft.com/office/drawing/2014/main" id="{59B48A2E-132C-434D-85AD-0D33CEB555F2}"/>
              </a:ext>
            </a:extLst>
          </p:cNvPr>
          <p:cNvSpPr txBox="1">
            <a:spLocks noGrp="1"/>
          </p:cNvSpPr>
          <p:nvPr>
            <p:ph type="body" sz="quarter" idx="36"/>
          </p:nvPr>
        </p:nvSpPr>
        <p:spPr/>
        <p:txBody>
          <a:bodyPr spcFirstLastPara="1" lIns="91425" tIns="45700" rIns="91425" bIns="45700" anchorCtr="0">
            <a:normAutofit/>
          </a:bodyPr>
          <a:lstStyle/>
          <a:p>
            <a:pPr lvl="0"/>
            <a:r>
              <a:rPr lang="en-US" dirty="0"/>
              <a:t>TI USER GROUP: </a:t>
            </a:r>
            <a:r>
              <a:rPr lang="en-US" b="1" dirty="0"/>
              <a:t>Benefits</a:t>
            </a:r>
          </a:p>
        </p:txBody>
      </p:sp>
      <p:sp>
        <p:nvSpPr>
          <p:cNvPr id="4" name="Google Shape;308;gaa3e2b3c75_1_14">
            <a:extLst>
              <a:ext uri="{FF2B5EF4-FFF2-40B4-BE49-F238E27FC236}">
                <a16:creationId xmlns:a16="http://schemas.microsoft.com/office/drawing/2014/main" id="{5F4B43B9-5E3E-47B5-8C6F-70A989C03E38}"/>
              </a:ext>
            </a:extLst>
          </p:cNvPr>
          <p:cNvSpPr txBox="1">
            <a:spLocks/>
          </p:cNvSpPr>
          <p:nvPr/>
        </p:nvSpPr>
        <p:spPr>
          <a:xfrm>
            <a:off x="640080" y="1324250"/>
            <a:ext cx="3463290" cy="4295418"/>
          </a:xfrm>
          <a:prstGeom prst="rect">
            <a:avLst/>
          </a:prstGeom>
          <a:solidFill>
            <a:schemeClr val="accent1"/>
          </a:solid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Bef>
                <a:spcPts val="0"/>
              </a:spcBef>
              <a:buClr>
                <a:schemeClr val="dk1"/>
              </a:buClr>
              <a:buSzPts val="1400"/>
              <a:buFont typeface="Arial"/>
              <a:buNone/>
            </a:pPr>
            <a:r>
              <a:rPr lang="en-US" sz="2400" b="1">
                <a:solidFill>
                  <a:schemeClr val="tx1">
                    <a:lumMod val="75000"/>
                    <a:lumOff val="25000"/>
                  </a:schemeClr>
                </a:solidFill>
                <a:latin typeface="Rockwell" panose="02060603020205020403" pitchFamily="18" charset="0"/>
                <a:ea typeface="Tahoma" panose="020B0604030504040204" pitchFamily="34" charset="0"/>
                <a:cs typeface="Tahoma" panose="020B0604030504040204" pitchFamily="34" charset="0"/>
              </a:rPr>
              <a:t>COMMON </a:t>
            </a:r>
          </a:p>
          <a:p>
            <a:pPr marL="0" indent="0" algn="ctr">
              <a:lnSpc>
                <a:spcPct val="115000"/>
              </a:lnSpc>
              <a:spcBef>
                <a:spcPts val="0"/>
              </a:spcBef>
              <a:buClr>
                <a:schemeClr val="dk1"/>
              </a:buClr>
              <a:buSzPts val="1400"/>
              <a:buFont typeface="Arial"/>
              <a:buNone/>
            </a:pPr>
            <a:r>
              <a:rPr lang="en-US" sz="2400" b="1">
                <a:solidFill>
                  <a:schemeClr val="tx1">
                    <a:lumMod val="75000"/>
                    <a:lumOff val="25000"/>
                  </a:schemeClr>
                </a:solidFill>
                <a:latin typeface="Rockwell" panose="02060603020205020403" pitchFamily="18" charset="0"/>
                <a:ea typeface="Tahoma" panose="020B0604030504040204" pitchFamily="34" charset="0"/>
                <a:cs typeface="Tahoma" panose="020B0604030504040204" pitchFamily="34" charset="0"/>
              </a:rPr>
              <a:t>BUSINESS GOALS </a:t>
            </a:r>
          </a:p>
          <a:p>
            <a:pPr marL="0" lvl="2" indent="0" algn="ctr">
              <a:lnSpc>
                <a:spcPct val="115000"/>
              </a:lnSpc>
              <a:spcBef>
                <a:spcPts val="0"/>
              </a:spcBef>
              <a:buClr>
                <a:schemeClr val="dk1"/>
              </a:buClr>
              <a:buSzPts val="1400"/>
              <a:buFont typeface="Arial"/>
              <a:buNone/>
            </a:pPr>
            <a:endParaRPr lang="en-US" sz="800">
              <a:solidFill>
                <a:schemeClr val="tx1">
                  <a:lumMod val="75000"/>
                  <a:lumOff val="25000"/>
                </a:schemeClr>
              </a:solidFill>
              <a:latin typeface="Rockwell" panose="02060603020205020403" pitchFamily="18" charset="0"/>
              <a:ea typeface="Tahoma" panose="020B0604030504040204" pitchFamily="34" charset="0"/>
              <a:cs typeface="Tahoma" panose="020B0604030504040204" pitchFamily="34" charset="0"/>
            </a:endParaRPr>
          </a:p>
          <a:p>
            <a:pPr marL="0" lvl="2" indent="0" algn="ctr">
              <a:lnSpc>
                <a:spcPct val="115000"/>
              </a:lnSpc>
              <a:spcBef>
                <a:spcPts val="0"/>
              </a:spcBef>
              <a:buClr>
                <a:schemeClr val="dk1"/>
              </a:buClr>
              <a:buSzPts val="1400"/>
              <a:buFont typeface="Arial"/>
              <a:buNone/>
            </a:pPr>
            <a:r>
              <a:rPr lang="en-US" sz="14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The user group is open to </a:t>
            </a:r>
            <a:br>
              <a:rPr lang="en-US" sz="14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br>
            <a:r>
              <a:rPr lang="en-US" sz="1400" b="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decision-makers </a:t>
            </a:r>
            <a:r>
              <a:rPr lang="en-US" sz="14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working towards similar </a:t>
            </a:r>
            <a:r>
              <a:rPr lang="en-US" sz="1400" b="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digital transformation outcomes</a:t>
            </a:r>
            <a:r>
              <a:rPr lang="en-US" sz="14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and </a:t>
            </a:r>
            <a:r>
              <a:rPr lang="en-US" sz="14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facing</a:t>
            </a:r>
            <a:r>
              <a:rPr lang="en-US" sz="14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sz="1400" b="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common challenges</a:t>
            </a:r>
            <a:r>
              <a:rPr lang="en-US" sz="14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The group not only provides the information and content required by </a:t>
            </a:r>
            <a:r>
              <a:rPr lang="en-US" sz="14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professionals to successfully innovate through technology,</a:t>
            </a:r>
            <a:r>
              <a:rPr lang="en-US" sz="14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but also a business network and trusted environment, allowing you to connect and seek advice from peers</a:t>
            </a:r>
            <a:br>
              <a:rPr lang="en-US" sz="14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br>
            <a:r>
              <a:rPr lang="en-US" sz="14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throughout the year. </a:t>
            </a:r>
          </a:p>
        </p:txBody>
      </p:sp>
      <p:sp>
        <p:nvSpPr>
          <p:cNvPr id="6" name="Google Shape;310;gaa3e2b3c75_1_14">
            <a:extLst>
              <a:ext uri="{FF2B5EF4-FFF2-40B4-BE49-F238E27FC236}">
                <a16:creationId xmlns:a16="http://schemas.microsoft.com/office/drawing/2014/main" id="{DD5BD923-F278-4B29-8DDE-11F92F69BBF7}"/>
              </a:ext>
            </a:extLst>
          </p:cNvPr>
          <p:cNvSpPr txBox="1">
            <a:spLocks/>
          </p:cNvSpPr>
          <p:nvPr/>
        </p:nvSpPr>
        <p:spPr>
          <a:xfrm>
            <a:off x="4437937" y="1324250"/>
            <a:ext cx="3316126" cy="4295418"/>
          </a:xfrm>
          <a:prstGeom prst="rect">
            <a:avLst/>
          </a:prstGeom>
          <a:solidFill>
            <a:schemeClr val="accent2"/>
          </a:solid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Bef>
                <a:spcPts val="0"/>
              </a:spcBef>
              <a:buClr>
                <a:schemeClr val="dk1"/>
              </a:buClr>
              <a:buSzPts val="1400"/>
              <a:buFont typeface="Arial"/>
              <a:buNone/>
            </a:pPr>
            <a:r>
              <a:rPr lang="en-US" sz="2400" b="1">
                <a:solidFill>
                  <a:schemeClr val="tx1">
                    <a:lumMod val="75000"/>
                    <a:lumOff val="25000"/>
                  </a:schemeClr>
                </a:solidFill>
                <a:latin typeface="Rockwell" panose="02060603020205020403" pitchFamily="18" charset="0"/>
                <a:ea typeface="Tahoma" panose="020B0604030504040204" pitchFamily="34" charset="0"/>
                <a:cs typeface="Tahoma" panose="020B0604030504040204" pitchFamily="34" charset="0"/>
              </a:rPr>
              <a:t>EDUCATION</a:t>
            </a:r>
          </a:p>
          <a:p>
            <a:pPr marL="0" indent="0" algn="ctr">
              <a:lnSpc>
                <a:spcPct val="115000"/>
              </a:lnSpc>
              <a:spcBef>
                <a:spcPts val="0"/>
              </a:spcBef>
              <a:buClr>
                <a:schemeClr val="dk1"/>
              </a:buClr>
              <a:buSzPts val="1400"/>
              <a:buFont typeface="Arial"/>
              <a:buNone/>
            </a:pPr>
            <a:endParaRPr lang="en-US" sz="800" b="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15000"/>
              </a:lnSpc>
              <a:spcBef>
                <a:spcPts val="0"/>
              </a:spcBef>
              <a:buClr>
                <a:schemeClr val="dk1"/>
              </a:buClr>
              <a:buSzPts val="1100"/>
              <a:buFont typeface="Arial"/>
              <a:buNone/>
              <a:tabLst>
                <a:tab pos="2514600" algn="l"/>
                <a:tab pos="2519363" algn="l"/>
              </a:tabLst>
            </a:pPr>
            <a:r>
              <a:rPr lang="en-US" sz="14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Developed in response to considerable market research and industry feedback, members receive access to </a:t>
            </a:r>
            <a:br>
              <a:rPr lang="en-US" sz="14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br>
            <a:r>
              <a:rPr lang="en-US" sz="14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outcome-focused learnings through</a:t>
            </a:r>
            <a:br>
              <a:rPr lang="en-US" sz="14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br>
            <a:r>
              <a:rPr lang="en-US" sz="14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on-demand content. Members receive monthly newsletters targeted to their business needs, TI’s essential reports, white papers, webinars, access to the </a:t>
            </a:r>
            <a:br>
              <a:rPr lang="en-US" sz="14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br>
            <a:r>
              <a:rPr lang="en-US" sz="14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TI best practice &amp; vendor selection database, plus exclusive TI User Group podcasts and events. </a:t>
            </a:r>
          </a:p>
          <a:p>
            <a:pPr marL="52388" indent="65088" algn="ctr">
              <a:lnSpc>
                <a:spcPct val="115000"/>
              </a:lnSpc>
              <a:spcBef>
                <a:spcPts val="0"/>
              </a:spcBef>
              <a:buClr>
                <a:schemeClr val="dk1"/>
              </a:buClr>
              <a:buSzPts val="1100"/>
              <a:buFont typeface="Arial"/>
              <a:buNone/>
              <a:tabLst>
                <a:tab pos="2519363" algn="l"/>
              </a:tabLst>
            </a:pPr>
            <a:endParaRPr lang="en-US" sz="16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Google Shape;311;gaa3e2b3c75_1_14">
            <a:extLst>
              <a:ext uri="{FF2B5EF4-FFF2-40B4-BE49-F238E27FC236}">
                <a16:creationId xmlns:a16="http://schemas.microsoft.com/office/drawing/2014/main" id="{810ADBDF-62B0-41F5-8CB9-70B412F9B533}"/>
              </a:ext>
            </a:extLst>
          </p:cNvPr>
          <p:cNvSpPr txBox="1">
            <a:spLocks/>
          </p:cNvSpPr>
          <p:nvPr/>
        </p:nvSpPr>
        <p:spPr>
          <a:xfrm>
            <a:off x="8088631" y="1324251"/>
            <a:ext cx="3463290" cy="4295418"/>
          </a:xfrm>
          <a:prstGeom prst="rect">
            <a:avLst/>
          </a:prstGeom>
          <a:solidFill>
            <a:schemeClr val="accent3"/>
          </a:solid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Bef>
                <a:spcPts val="0"/>
              </a:spcBef>
              <a:buClr>
                <a:schemeClr val="dk1"/>
              </a:buClr>
              <a:buSzPts val="1400"/>
              <a:buFont typeface="Arial"/>
              <a:buNone/>
              <a:tabLst>
                <a:tab pos="2913063" algn="l"/>
              </a:tabLst>
            </a:pPr>
            <a:r>
              <a:rPr lang="en-US" sz="2400" b="1">
                <a:solidFill>
                  <a:schemeClr val="tx1">
                    <a:lumMod val="75000"/>
                    <a:lumOff val="25000"/>
                  </a:schemeClr>
                </a:solidFill>
                <a:latin typeface="Rockwell" panose="02060603020205020403" pitchFamily="18" charset="0"/>
                <a:ea typeface="Tahoma" panose="020B0604030504040204" pitchFamily="34" charset="0"/>
                <a:cs typeface="Tahoma" panose="020B0604030504040204" pitchFamily="34" charset="0"/>
              </a:rPr>
              <a:t>NETWORK</a:t>
            </a:r>
          </a:p>
          <a:p>
            <a:pPr marL="0" indent="117475" algn="ctr">
              <a:lnSpc>
                <a:spcPct val="115000"/>
              </a:lnSpc>
              <a:spcBef>
                <a:spcPts val="0"/>
              </a:spcBef>
              <a:buClr>
                <a:schemeClr val="dk1"/>
              </a:buClr>
              <a:buSzPts val="1100"/>
              <a:buFont typeface="Arial"/>
              <a:buNone/>
              <a:tabLst>
                <a:tab pos="2913063" algn="l"/>
              </a:tabLst>
            </a:pPr>
            <a:endParaRPr lang="en-US" sz="8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0" indent="117475" algn="ctr">
              <a:lnSpc>
                <a:spcPct val="115000"/>
              </a:lnSpc>
              <a:spcBef>
                <a:spcPts val="0"/>
              </a:spcBef>
              <a:buClr>
                <a:schemeClr val="dk1"/>
              </a:buClr>
              <a:buSzPts val="1100"/>
              <a:buFont typeface="Arial"/>
              <a:buNone/>
              <a:tabLst>
                <a:tab pos="2913063" algn="l"/>
              </a:tabLst>
            </a:pPr>
            <a:r>
              <a:rPr lang="en-US" sz="14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Members can meet and connect at quarterly </a:t>
            </a:r>
            <a:r>
              <a:rPr lang="en-US" sz="1400" b="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happy hours, events </a:t>
            </a:r>
            <a:r>
              <a:rPr lang="en-US" sz="14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and </a:t>
            </a:r>
            <a:r>
              <a:rPr lang="en-US" sz="1400" b="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knowledge forums*</a:t>
            </a:r>
            <a:r>
              <a:rPr lang="en-US" sz="14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as well as on the members’ private networking portal.  </a:t>
            </a:r>
          </a:p>
          <a:p>
            <a:pPr marL="0" indent="117475" algn="ctr">
              <a:lnSpc>
                <a:spcPct val="115000"/>
              </a:lnSpc>
              <a:spcBef>
                <a:spcPts val="0"/>
              </a:spcBef>
              <a:buClr>
                <a:schemeClr val="dk1"/>
              </a:buClr>
              <a:buSzPts val="1100"/>
              <a:buFont typeface="Arial"/>
              <a:buNone/>
              <a:tabLst>
                <a:tab pos="2913063" algn="l"/>
              </a:tabLst>
            </a:pPr>
            <a:r>
              <a:rPr lang="en-US" sz="14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In addition, each month we invite a member to share their digital transformation journey during “Innovation REVEALED”, a</a:t>
            </a:r>
            <a:br>
              <a:rPr lang="en-US" sz="14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br>
            <a:r>
              <a:rPr lang="en-US" sz="14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60-minute, interactive use case </a:t>
            </a:r>
            <a:br>
              <a:rPr lang="en-US" sz="14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br>
            <a:r>
              <a:rPr lang="en-US" sz="14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deep dive.</a:t>
            </a:r>
          </a:p>
          <a:p>
            <a:pPr marL="241300" indent="0" algn="ctr">
              <a:lnSpc>
                <a:spcPct val="115000"/>
              </a:lnSpc>
              <a:spcBef>
                <a:spcPts val="0"/>
              </a:spcBef>
              <a:buClr>
                <a:schemeClr val="dk1"/>
              </a:buClr>
              <a:buSzPts val="1100"/>
              <a:buFont typeface="Arial"/>
              <a:buNone/>
              <a:tabLst>
                <a:tab pos="2913063" algn="l"/>
              </a:tabLst>
            </a:pPr>
            <a:endParaRPr lang="en-US" sz="16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15000"/>
              </a:lnSpc>
              <a:spcBef>
                <a:spcPts val="0"/>
              </a:spcBef>
              <a:buClr>
                <a:schemeClr val="dk1"/>
              </a:buClr>
              <a:buSzPts val="1100"/>
              <a:buFont typeface="Arial"/>
              <a:buNone/>
              <a:tabLst>
                <a:tab pos="2913063" algn="l"/>
              </a:tabLst>
            </a:pPr>
            <a:r>
              <a:rPr lang="en-US" sz="16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t>
            </a:r>
            <a:r>
              <a:rPr lang="en-US" sz="1200" i="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Premium members only</a:t>
            </a:r>
          </a:p>
          <a:p>
            <a:pPr marL="0" indent="0">
              <a:lnSpc>
                <a:spcPct val="115000"/>
              </a:lnSpc>
              <a:spcBef>
                <a:spcPts val="0"/>
              </a:spcBef>
              <a:buClr>
                <a:schemeClr val="dk1"/>
              </a:buClr>
              <a:buSzPts val="1100"/>
              <a:buFont typeface="Arial"/>
              <a:buNone/>
            </a:pPr>
            <a:endParaRPr lang="en-US">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30051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0" name="Google Shape;279;gb2f77a899d_0_308">
            <a:extLst>
              <a:ext uri="{FF2B5EF4-FFF2-40B4-BE49-F238E27FC236}">
                <a16:creationId xmlns:a16="http://schemas.microsoft.com/office/drawing/2014/main" id="{59B48A2E-132C-434D-85AD-0D33CEB555F2}"/>
              </a:ext>
            </a:extLst>
          </p:cNvPr>
          <p:cNvSpPr txBox="1">
            <a:spLocks noGrp="1"/>
          </p:cNvSpPr>
          <p:nvPr>
            <p:ph type="body" sz="quarter" idx="36"/>
          </p:nvPr>
        </p:nvSpPr>
        <p:spPr/>
        <p:txBody>
          <a:bodyPr spcFirstLastPara="1" lIns="91425" tIns="45700" rIns="91425" bIns="45700" anchorCtr="0">
            <a:normAutofit/>
          </a:bodyPr>
          <a:lstStyle/>
          <a:p>
            <a:pPr lvl="0"/>
            <a:r>
              <a:rPr lang="en-US" dirty="0"/>
              <a:t>TI USER GROUP: </a:t>
            </a:r>
            <a:r>
              <a:rPr lang="en-US" b="1" dirty="0"/>
              <a:t>What to Expect?</a:t>
            </a:r>
          </a:p>
        </p:txBody>
      </p:sp>
      <p:sp>
        <p:nvSpPr>
          <p:cNvPr id="8" name="Google Shape;318;gb2f77a899d_0_527">
            <a:extLst>
              <a:ext uri="{FF2B5EF4-FFF2-40B4-BE49-F238E27FC236}">
                <a16:creationId xmlns:a16="http://schemas.microsoft.com/office/drawing/2014/main" id="{14BB7927-2F89-4F3B-AA6F-D16C29309133}"/>
              </a:ext>
            </a:extLst>
          </p:cNvPr>
          <p:cNvSpPr txBox="1">
            <a:spLocks/>
          </p:cNvSpPr>
          <p:nvPr/>
        </p:nvSpPr>
        <p:spPr>
          <a:xfrm>
            <a:off x="518132" y="1661445"/>
            <a:ext cx="11029500" cy="3728605"/>
          </a:xfrm>
          <a:prstGeom prst="rect">
            <a:avLst/>
          </a:prstGeom>
          <a:noFill/>
          <a:ln>
            <a:noFill/>
          </a:ln>
        </p:spPr>
        <p:txBody>
          <a:bodyPr spcFirstLastPara="1" wrap="square" lIns="91425" tIns="45700" rIns="91425" bIns="4570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600"/>
              </a:spcBef>
              <a:buFont typeface="Arial" panose="020B0604020202020204" pitchFamily="34" charset="0"/>
              <a:buNone/>
            </a:pPr>
            <a:r>
              <a:rPr lang="en-US" sz="1600" dirty="0"/>
              <a:t>Exclusive to professionals adopting or exploring technologies to advance their organization’s digital transformation and innovation strategies, the TI User Group content delves into a specific</a:t>
            </a:r>
            <a:r>
              <a:rPr lang="en-US" sz="1600" b="1" dirty="0"/>
              <a:t> business outcome </a:t>
            </a:r>
            <a:r>
              <a:rPr lang="en-US" sz="1600" dirty="0"/>
              <a:t>every quarter, explaining the technologies, processes, and people, needed to achieve goals. </a:t>
            </a:r>
            <a:endParaRPr lang="en-US" sz="1400" dirty="0"/>
          </a:p>
          <a:p>
            <a:pPr marL="0" indent="0">
              <a:lnSpc>
                <a:spcPct val="115000"/>
              </a:lnSpc>
              <a:spcBef>
                <a:spcPts val="0"/>
              </a:spcBef>
              <a:buFont typeface="Arial" panose="020B0604020202020204" pitchFamily="34" charset="0"/>
              <a:buNone/>
            </a:pPr>
            <a:endParaRPr lang="en-US" sz="1400" dirty="0"/>
          </a:p>
          <a:p>
            <a:pPr marL="0" indent="0">
              <a:lnSpc>
                <a:spcPct val="115000"/>
              </a:lnSpc>
              <a:spcBef>
                <a:spcPts val="0"/>
              </a:spcBef>
              <a:buFont typeface="Arial" panose="020B0604020202020204" pitchFamily="34" charset="0"/>
              <a:buNone/>
            </a:pPr>
            <a:endParaRPr lang="en-US" sz="1400" dirty="0"/>
          </a:p>
          <a:p>
            <a:pPr marL="0" indent="0">
              <a:lnSpc>
                <a:spcPct val="115000"/>
              </a:lnSpc>
              <a:spcBef>
                <a:spcPts val="0"/>
              </a:spcBef>
              <a:buFont typeface="Arial" panose="020B0604020202020204" pitchFamily="34" charset="0"/>
              <a:buNone/>
            </a:pPr>
            <a:endParaRPr lang="en-US" sz="1400" dirty="0"/>
          </a:p>
          <a:p>
            <a:pPr marL="0" indent="0">
              <a:lnSpc>
                <a:spcPct val="115000"/>
              </a:lnSpc>
              <a:spcBef>
                <a:spcPts val="0"/>
              </a:spcBef>
              <a:buFont typeface="Arial" panose="020B0604020202020204" pitchFamily="34" charset="0"/>
              <a:buNone/>
            </a:pPr>
            <a:endParaRPr lang="en-US" sz="1400" dirty="0"/>
          </a:p>
          <a:p>
            <a:pPr marL="0" indent="0">
              <a:lnSpc>
                <a:spcPct val="115000"/>
              </a:lnSpc>
              <a:spcBef>
                <a:spcPts val="0"/>
              </a:spcBef>
              <a:buFont typeface="Arial" panose="020B0604020202020204" pitchFamily="34" charset="0"/>
              <a:buNone/>
            </a:pPr>
            <a:endParaRPr lang="en-US" sz="1400" dirty="0"/>
          </a:p>
          <a:p>
            <a:pPr marL="0" indent="0">
              <a:lnSpc>
                <a:spcPct val="115000"/>
              </a:lnSpc>
              <a:spcBef>
                <a:spcPts val="0"/>
              </a:spcBef>
              <a:buFont typeface="Arial" panose="020B0604020202020204" pitchFamily="34" charset="0"/>
              <a:buNone/>
            </a:pPr>
            <a:endParaRPr lang="en-US" sz="1400" dirty="0"/>
          </a:p>
          <a:p>
            <a:pPr marL="0" indent="0">
              <a:lnSpc>
                <a:spcPct val="115000"/>
              </a:lnSpc>
              <a:spcBef>
                <a:spcPts val="0"/>
              </a:spcBef>
              <a:buFont typeface="Arial" panose="020B0604020202020204" pitchFamily="34" charset="0"/>
              <a:buNone/>
            </a:pPr>
            <a:endParaRPr lang="en-US" sz="1400" dirty="0"/>
          </a:p>
          <a:p>
            <a:pPr marL="0" indent="0">
              <a:lnSpc>
                <a:spcPct val="115000"/>
              </a:lnSpc>
              <a:spcBef>
                <a:spcPts val="0"/>
              </a:spcBef>
              <a:buFont typeface="Arial" panose="020B0604020202020204" pitchFamily="34" charset="0"/>
              <a:buNone/>
            </a:pPr>
            <a:endParaRPr lang="en-US" sz="1400" dirty="0"/>
          </a:p>
          <a:p>
            <a:pPr marL="0" indent="0">
              <a:lnSpc>
                <a:spcPct val="115000"/>
              </a:lnSpc>
              <a:spcBef>
                <a:spcPts val="0"/>
              </a:spcBef>
              <a:buFont typeface="Arial" panose="020B0604020202020204" pitchFamily="34" charset="0"/>
              <a:buNone/>
            </a:pPr>
            <a:endParaRPr lang="en-US" sz="1600" dirty="0"/>
          </a:p>
          <a:p>
            <a:pPr marL="0" indent="0">
              <a:lnSpc>
                <a:spcPct val="115000"/>
              </a:lnSpc>
              <a:spcBef>
                <a:spcPts val="0"/>
              </a:spcBef>
              <a:buFont typeface="Arial" panose="020B0604020202020204" pitchFamily="34" charset="0"/>
              <a:buNone/>
            </a:pPr>
            <a:r>
              <a:rPr lang="en-US" sz="1600" dirty="0"/>
              <a:t>Members are provided with weeks of educational materials and networking, laying the foundations for ongoing conversations and tangible learnings, to take back to their organizations, and build meaningful partnerships with.</a:t>
            </a:r>
          </a:p>
          <a:p>
            <a:pPr marL="0" indent="0">
              <a:lnSpc>
                <a:spcPct val="115000"/>
              </a:lnSpc>
              <a:spcBef>
                <a:spcPts val="0"/>
              </a:spcBef>
              <a:buFont typeface="Arial" panose="020B0604020202020204" pitchFamily="34" charset="0"/>
              <a:buNone/>
            </a:pPr>
            <a:endParaRPr lang="en-US" sz="1600" dirty="0"/>
          </a:p>
          <a:p>
            <a:pPr marL="0" indent="0">
              <a:lnSpc>
                <a:spcPct val="115000"/>
              </a:lnSpc>
              <a:spcBef>
                <a:spcPts val="0"/>
              </a:spcBef>
              <a:buFont typeface="Arial" panose="020B0604020202020204" pitchFamily="34" charset="0"/>
              <a:buNone/>
            </a:pPr>
            <a:r>
              <a:rPr lang="en-US" sz="1600" dirty="0"/>
              <a:t>Delivering to US and European markets, TI User Group members can join two events per year, programmed for both regions. </a:t>
            </a:r>
          </a:p>
        </p:txBody>
      </p:sp>
      <p:graphicFrame>
        <p:nvGraphicFramePr>
          <p:cNvPr id="9" name="Table 4">
            <a:extLst>
              <a:ext uri="{FF2B5EF4-FFF2-40B4-BE49-F238E27FC236}">
                <a16:creationId xmlns:a16="http://schemas.microsoft.com/office/drawing/2014/main" id="{4DCC48E1-810C-4BBF-BE72-6BF8FE601F7B}"/>
              </a:ext>
            </a:extLst>
          </p:cNvPr>
          <p:cNvGraphicFramePr>
            <a:graphicFrameLocks noGrp="1"/>
          </p:cNvGraphicFramePr>
          <p:nvPr>
            <p:extLst>
              <p:ext uri="{D42A27DB-BD31-4B8C-83A1-F6EECF244321}">
                <p14:modId xmlns:p14="http://schemas.microsoft.com/office/powerpoint/2010/main" val="3090610473"/>
              </p:ext>
            </p:extLst>
          </p:nvPr>
        </p:nvGraphicFramePr>
        <p:xfrm>
          <a:off x="644368" y="2307726"/>
          <a:ext cx="10696811" cy="1921924"/>
        </p:xfrm>
        <a:graphic>
          <a:graphicData uri="http://schemas.openxmlformats.org/drawingml/2006/table">
            <a:tbl>
              <a:tblPr firstRow="1" bandRow="1"/>
              <a:tblGrid>
                <a:gridCol w="2519363">
                  <a:extLst>
                    <a:ext uri="{9D8B030D-6E8A-4147-A177-3AD203B41FA5}">
                      <a16:colId xmlns:a16="http://schemas.microsoft.com/office/drawing/2014/main" val="663234738"/>
                    </a:ext>
                  </a:extLst>
                </a:gridCol>
                <a:gridCol w="2725816">
                  <a:extLst>
                    <a:ext uri="{9D8B030D-6E8A-4147-A177-3AD203B41FA5}">
                      <a16:colId xmlns:a16="http://schemas.microsoft.com/office/drawing/2014/main" val="1891081859"/>
                    </a:ext>
                  </a:extLst>
                </a:gridCol>
                <a:gridCol w="2725816">
                  <a:extLst>
                    <a:ext uri="{9D8B030D-6E8A-4147-A177-3AD203B41FA5}">
                      <a16:colId xmlns:a16="http://schemas.microsoft.com/office/drawing/2014/main" val="634738761"/>
                    </a:ext>
                  </a:extLst>
                </a:gridCol>
                <a:gridCol w="2725816">
                  <a:extLst>
                    <a:ext uri="{9D8B030D-6E8A-4147-A177-3AD203B41FA5}">
                      <a16:colId xmlns:a16="http://schemas.microsoft.com/office/drawing/2014/main" val="989770451"/>
                    </a:ext>
                  </a:extLst>
                </a:gridCol>
              </a:tblGrid>
              <a:tr h="428404">
                <a:tc gridSpan="4">
                  <a:txBody>
                    <a:bodyPr/>
                    <a:lstStyle/>
                    <a:p>
                      <a:pPr algn="ctr"/>
                      <a:r>
                        <a:rPr lang="en-US" sz="1600" b="1" u="none" dirty="0">
                          <a:solidFill>
                            <a:schemeClr val="bg1"/>
                          </a:solidFill>
                          <a:latin typeface="Rockwell" panose="02060603020205020403" pitchFamily="18" charset="0"/>
                        </a:rPr>
                        <a:t>2021 QUARTERLY THEMES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2">
                        <a:lumMod val="75000"/>
                      </a:schemeClr>
                    </a:solidFill>
                  </a:tcPr>
                </a:tc>
                <a:tc hMerge="1">
                  <a:txBody>
                    <a:bodyPr/>
                    <a:lstStyle/>
                    <a:p>
                      <a:pPr algn="ctr"/>
                      <a:endParaRPr lang="en-US" sz="1400" b="0">
                        <a:latin typeface="Gill Sans" panose="020B060402020202020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B4D579"/>
                    </a:solidFill>
                  </a:tcPr>
                </a:tc>
                <a:tc hMerge="1">
                  <a:txBody>
                    <a:bodyPr/>
                    <a:lstStyle/>
                    <a:p>
                      <a:pPr algn="ctr"/>
                      <a:endParaRPr lang="en-US" sz="1400" b="0">
                        <a:latin typeface="Gill Sans" panose="020B060402020202020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B4D579"/>
                    </a:solidFill>
                  </a:tcPr>
                </a:tc>
                <a:tc hMerge="1">
                  <a:txBody>
                    <a:bodyPr/>
                    <a:lstStyle/>
                    <a:p>
                      <a:pPr algn="ctr"/>
                      <a:endParaRPr lang="en-US" sz="1400" b="0">
                        <a:latin typeface="Gill Sans" panose="020B060402020202020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B4D579"/>
                    </a:solidFill>
                  </a:tcPr>
                </a:tc>
                <a:extLst>
                  <a:ext uri="{0D108BD9-81ED-4DB2-BD59-A6C34878D82A}">
                    <a16:rowId xmlns:a16="http://schemas.microsoft.com/office/drawing/2014/main" val="1419354309"/>
                  </a:ext>
                </a:extLst>
              </a:tr>
              <a:tr h="257475">
                <a:tc>
                  <a:txBody>
                    <a:bodyPr/>
                    <a:lstStyle/>
                    <a:p>
                      <a:pPr algn="ctr"/>
                      <a:r>
                        <a:rPr lang="en-US" sz="1600" b="0">
                          <a:latin typeface="Rockwell" panose="02060603020205020403" pitchFamily="18" charset="0"/>
                        </a:rPr>
                        <a:t>JAN – MAR</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US" sz="1600" b="0">
                          <a:latin typeface="Rockwell" panose="02060603020205020403" pitchFamily="18" charset="0"/>
                        </a:rPr>
                        <a:t>APR – JUN</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US" sz="1600" b="0" dirty="0">
                          <a:latin typeface="Rockwell" panose="02060603020205020403" pitchFamily="18" charset="0"/>
                        </a:rPr>
                        <a:t>JUL – SEP</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US" sz="1600" b="0">
                          <a:latin typeface="Rockwell" panose="02060603020205020403" pitchFamily="18" charset="0"/>
                        </a:rPr>
                        <a:t>OCT - DEC</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347810480"/>
                  </a:ext>
                </a:extLst>
              </a:tr>
              <a:tr h="132032">
                <a:tc>
                  <a:txBody>
                    <a:bodyPr/>
                    <a:lstStyle/>
                    <a:p>
                      <a:pPr algn="ctr"/>
                      <a:endParaRPr lang="en-US" sz="1400" b="1" i="0" dirty="0">
                        <a:solidFill>
                          <a:schemeClr val="tx1"/>
                        </a:solidFill>
                        <a:latin typeface="+mn-lt"/>
                      </a:endParaRPr>
                    </a:p>
                    <a:p>
                      <a:pPr algn="ctr"/>
                      <a:r>
                        <a:rPr lang="en-US" sz="1400" b="1" i="0" dirty="0">
                          <a:solidFill>
                            <a:schemeClr val="tx1"/>
                          </a:solidFill>
                          <a:latin typeface="+mn-lt"/>
                        </a:rPr>
                        <a:t>Digital Transformation in the </a:t>
                      </a:r>
                    </a:p>
                    <a:p>
                      <a:pPr algn="ctr"/>
                      <a:r>
                        <a:rPr lang="en-US" sz="1400" b="1" i="0" dirty="0">
                          <a:solidFill>
                            <a:schemeClr val="tx1"/>
                          </a:solidFill>
                          <a:latin typeface="+mn-lt"/>
                        </a:rPr>
                        <a:t>post-</a:t>
                      </a:r>
                      <a:r>
                        <a:rPr lang="en-US" sz="1400" b="1" i="0" dirty="0" err="1">
                          <a:solidFill>
                            <a:schemeClr val="tx1"/>
                          </a:solidFill>
                          <a:latin typeface="+mn-lt"/>
                        </a:rPr>
                        <a:t>Covid</a:t>
                      </a:r>
                      <a:r>
                        <a:rPr lang="en-US" sz="1400" b="1" i="0" dirty="0">
                          <a:solidFill>
                            <a:schemeClr val="tx1"/>
                          </a:solidFill>
                          <a:latin typeface="+mn-lt"/>
                        </a:rPr>
                        <a:t> Era</a:t>
                      </a:r>
                    </a:p>
                    <a:p>
                      <a:pPr algn="ctr"/>
                      <a:endParaRPr lang="en-US" sz="1400" b="1" i="0" dirty="0">
                        <a:solidFill>
                          <a:schemeClr val="tx1"/>
                        </a:solidFill>
                        <a:latin typeface="+mn-lt"/>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sz="1400" b="1" i="0" dirty="0">
                        <a:solidFill>
                          <a:schemeClr val="tx1"/>
                        </a:solidFill>
                        <a:latin typeface="+mn-lt"/>
                      </a:endParaRPr>
                    </a:p>
                    <a:p>
                      <a:pPr algn="ctr"/>
                      <a:r>
                        <a:rPr lang="en-US" sz="1400" b="1" i="0" dirty="0">
                          <a:solidFill>
                            <a:schemeClr val="tx1"/>
                          </a:solidFill>
                          <a:latin typeface="+mn-lt"/>
                        </a:rPr>
                        <a:t>Scale &amp; Resilience</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sz="1400" b="1" i="0" dirty="0">
                        <a:solidFill>
                          <a:schemeClr val="tx1"/>
                        </a:solidFill>
                        <a:latin typeface="+mn-lt"/>
                      </a:endParaRPr>
                    </a:p>
                    <a:p>
                      <a:pPr algn="ctr"/>
                      <a:r>
                        <a:rPr lang="en-US" sz="1400" b="1" i="0" dirty="0">
                          <a:solidFill>
                            <a:schemeClr val="tx1"/>
                          </a:solidFill>
                          <a:latin typeface="+mn-lt"/>
                        </a:rPr>
                        <a:t>Data-Driven Advantage</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sz="1400" b="1" i="0" dirty="0">
                        <a:solidFill>
                          <a:schemeClr val="tx1"/>
                        </a:solidFill>
                        <a:latin typeface="+mn-lt"/>
                      </a:endParaRPr>
                    </a:p>
                    <a:p>
                      <a:pPr algn="ctr"/>
                      <a:r>
                        <a:rPr lang="en-US" sz="1400" b="1" i="0" dirty="0">
                          <a:solidFill>
                            <a:schemeClr val="tx1"/>
                          </a:solidFill>
                          <a:latin typeface="+mn-lt"/>
                        </a:rPr>
                        <a:t>Environmental, Social &amp; Governance Goals</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6255495"/>
                  </a:ext>
                </a:extLst>
              </a:tr>
            </a:tbl>
          </a:graphicData>
        </a:graphic>
      </p:graphicFrame>
    </p:spTree>
    <p:extLst>
      <p:ext uri="{BB962C8B-B14F-4D97-AF65-F5344CB8AC3E}">
        <p14:creationId xmlns:p14="http://schemas.microsoft.com/office/powerpoint/2010/main" val="3882038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0" name="Google Shape;279;gb2f77a899d_0_308">
            <a:extLst>
              <a:ext uri="{FF2B5EF4-FFF2-40B4-BE49-F238E27FC236}">
                <a16:creationId xmlns:a16="http://schemas.microsoft.com/office/drawing/2014/main" id="{59B48A2E-132C-434D-85AD-0D33CEB555F2}"/>
              </a:ext>
            </a:extLst>
          </p:cNvPr>
          <p:cNvSpPr txBox="1">
            <a:spLocks noGrp="1"/>
          </p:cNvSpPr>
          <p:nvPr>
            <p:ph type="body" sz="quarter" idx="36"/>
          </p:nvPr>
        </p:nvSpPr>
        <p:spPr/>
        <p:txBody>
          <a:bodyPr spcFirstLastPara="1" lIns="91425" tIns="45700" rIns="91425" bIns="45700" anchorCtr="0">
            <a:normAutofit/>
          </a:bodyPr>
          <a:lstStyle/>
          <a:p>
            <a:pPr lvl="0"/>
            <a:r>
              <a:rPr lang="en-US" dirty="0"/>
              <a:t>TI USER GROUP: </a:t>
            </a:r>
            <a:r>
              <a:rPr lang="en-US" b="1" dirty="0"/>
              <a:t>Membership Options</a:t>
            </a:r>
          </a:p>
        </p:txBody>
      </p:sp>
      <p:sp>
        <p:nvSpPr>
          <p:cNvPr id="5" name="Rounded Rectangle 105">
            <a:extLst>
              <a:ext uri="{FF2B5EF4-FFF2-40B4-BE49-F238E27FC236}">
                <a16:creationId xmlns:a16="http://schemas.microsoft.com/office/drawing/2014/main" id="{010A9336-5A28-49D8-80FB-33C893CBB8DA}"/>
              </a:ext>
            </a:extLst>
          </p:cNvPr>
          <p:cNvSpPr/>
          <p:nvPr/>
        </p:nvSpPr>
        <p:spPr>
          <a:xfrm>
            <a:off x="1138360" y="1078905"/>
            <a:ext cx="4910799" cy="4758585"/>
          </a:xfrm>
          <a:prstGeom prst="roundRect">
            <a:avLst>
              <a:gd name="adj" fmla="val 7547"/>
            </a:avLst>
          </a:prstGeom>
          <a:solidFill>
            <a:srgbClr val="C1BFDF"/>
          </a:solidFill>
          <a:ln>
            <a:no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GB">
              <a:solidFill>
                <a:schemeClr val="accent6"/>
              </a:solidFill>
            </a:endParaRPr>
          </a:p>
        </p:txBody>
      </p:sp>
      <p:sp>
        <p:nvSpPr>
          <p:cNvPr id="6" name="TextBox 5">
            <a:extLst>
              <a:ext uri="{FF2B5EF4-FFF2-40B4-BE49-F238E27FC236}">
                <a16:creationId xmlns:a16="http://schemas.microsoft.com/office/drawing/2014/main" id="{00A5241B-46B1-4C12-8586-562718534339}"/>
              </a:ext>
            </a:extLst>
          </p:cNvPr>
          <p:cNvSpPr txBox="1"/>
          <p:nvPr/>
        </p:nvSpPr>
        <p:spPr>
          <a:xfrm>
            <a:off x="1311844" y="1184932"/>
            <a:ext cx="3956556" cy="723275"/>
          </a:xfrm>
          <a:prstGeom prst="rect">
            <a:avLst/>
          </a:prstGeom>
          <a:noFill/>
          <a:ln>
            <a:noFill/>
          </a:ln>
        </p:spPr>
        <p:txBody>
          <a:bodyPr wrap="square" rtlCol="0">
            <a:spAutoFit/>
          </a:bodyPr>
          <a:lstStyle/>
          <a:p>
            <a:pPr>
              <a:spcAft>
                <a:spcPts val="600"/>
              </a:spcAft>
            </a:pPr>
            <a:r>
              <a:rPr lang="en-GB" sz="2000">
                <a:latin typeface="Rockwell" panose="02060603020205020403" pitchFamily="18" charset="0"/>
              </a:rPr>
              <a:t>TI User Group Standard </a:t>
            </a:r>
          </a:p>
          <a:p>
            <a:pPr>
              <a:spcAft>
                <a:spcPts val="600"/>
              </a:spcAft>
            </a:pPr>
            <a:r>
              <a:rPr lang="en-GB" sz="1600" b="1">
                <a:latin typeface="Rockwell" panose="02060603020205020403" pitchFamily="18" charset="0"/>
              </a:rPr>
              <a:t>$1,000 per annum</a:t>
            </a:r>
          </a:p>
        </p:txBody>
      </p:sp>
      <p:sp>
        <p:nvSpPr>
          <p:cNvPr id="7" name="Rounded Rectangle 105">
            <a:extLst>
              <a:ext uri="{FF2B5EF4-FFF2-40B4-BE49-F238E27FC236}">
                <a16:creationId xmlns:a16="http://schemas.microsoft.com/office/drawing/2014/main" id="{6AF5DDC5-2577-4608-A76F-6321ABC841B7}"/>
              </a:ext>
            </a:extLst>
          </p:cNvPr>
          <p:cNvSpPr/>
          <p:nvPr/>
        </p:nvSpPr>
        <p:spPr>
          <a:xfrm>
            <a:off x="3286744" y="1943759"/>
            <a:ext cx="2607401" cy="3721976"/>
          </a:xfrm>
          <a:prstGeom prst="roundRect">
            <a:avLst>
              <a:gd name="adj" fmla="val 8733"/>
            </a:avLst>
          </a:prstGeom>
          <a:solidFill>
            <a:srgbClr val="6F6CB4"/>
          </a:solidFill>
          <a:ln w="19050">
            <a:solidFill>
              <a:schemeClr val="bg1"/>
            </a:solidFill>
            <a:prstDash val="sysDash"/>
          </a:ln>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000">
              <a:solidFill>
                <a:schemeClr val="accent2"/>
              </a:solidFill>
            </a:endParaRPr>
          </a:p>
        </p:txBody>
      </p:sp>
      <p:cxnSp>
        <p:nvCxnSpPr>
          <p:cNvPr id="11" name="Straight Connector 10">
            <a:extLst>
              <a:ext uri="{FF2B5EF4-FFF2-40B4-BE49-F238E27FC236}">
                <a16:creationId xmlns:a16="http://schemas.microsoft.com/office/drawing/2014/main" id="{247DF2DA-F8D1-4861-B007-718AB6BE9170}"/>
              </a:ext>
            </a:extLst>
          </p:cNvPr>
          <p:cNvCxnSpPr>
            <a:cxnSpLocks/>
          </p:cNvCxnSpPr>
          <p:nvPr/>
        </p:nvCxnSpPr>
        <p:spPr>
          <a:xfrm>
            <a:off x="1224926" y="2554485"/>
            <a:ext cx="914400" cy="1032782"/>
          </a:xfrm>
          <a:prstGeom prst="line">
            <a:avLst/>
          </a:prstGeom>
          <a:solidFill>
            <a:schemeClr val="accent1">
              <a:lumMod val="40000"/>
              <a:lumOff val="60000"/>
            </a:schemeClr>
          </a:solidFill>
          <a:ln>
            <a:noFill/>
          </a:ln>
        </p:spPr>
        <p:style>
          <a:lnRef idx="1">
            <a:schemeClr val="accent1"/>
          </a:lnRef>
          <a:fillRef idx="0">
            <a:schemeClr val="accent1"/>
          </a:fillRef>
          <a:effectRef idx="0">
            <a:schemeClr val="accent1"/>
          </a:effectRef>
          <a:fontRef idx="minor">
            <a:schemeClr val="tx1"/>
          </a:fontRef>
        </p:style>
      </p:cxnSp>
      <p:sp>
        <p:nvSpPr>
          <p:cNvPr id="12" name="Rounded Rectangle 105">
            <a:extLst>
              <a:ext uri="{FF2B5EF4-FFF2-40B4-BE49-F238E27FC236}">
                <a16:creationId xmlns:a16="http://schemas.microsoft.com/office/drawing/2014/main" id="{ED2311D3-A7C1-4219-9B0E-201F36012274}"/>
              </a:ext>
            </a:extLst>
          </p:cNvPr>
          <p:cNvSpPr/>
          <p:nvPr/>
        </p:nvSpPr>
        <p:spPr>
          <a:xfrm>
            <a:off x="1286899" y="1943758"/>
            <a:ext cx="1847921" cy="3721975"/>
          </a:xfrm>
          <a:prstGeom prst="roundRect">
            <a:avLst>
              <a:gd name="adj" fmla="val 11188"/>
            </a:avLst>
          </a:prstGeom>
          <a:solidFill>
            <a:srgbClr val="6F6CB4"/>
          </a:solidFill>
          <a:ln w="19050">
            <a:solidFill>
              <a:schemeClr val="bg1"/>
            </a:solidFill>
            <a:prstDash val="sysDash"/>
          </a:ln>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000">
              <a:solidFill>
                <a:schemeClr val="accent2"/>
              </a:solidFill>
            </a:endParaRPr>
          </a:p>
        </p:txBody>
      </p:sp>
      <p:sp>
        <p:nvSpPr>
          <p:cNvPr id="13" name="TextBox 12">
            <a:extLst>
              <a:ext uri="{FF2B5EF4-FFF2-40B4-BE49-F238E27FC236}">
                <a16:creationId xmlns:a16="http://schemas.microsoft.com/office/drawing/2014/main" id="{96B7FF6C-0664-4378-A7AD-73C3A123AE59}"/>
              </a:ext>
            </a:extLst>
          </p:cNvPr>
          <p:cNvSpPr txBox="1"/>
          <p:nvPr/>
        </p:nvSpPr>
        <p:spPr>
          <a:xfrm>
            <a:off x="1624976" y="3291191"/>
            <a:ext cx="1543702" cy="276999"/>
          </a:xfrm>
          <a:prstGeom prst="rect">
            <a:avLst/>
          </a:prstGeom>
          <a:noFill/>
          <a:ln>
            <a:noFill/>
          </a:ln>
        </p:spPr>
        <p:txBody>
          <a:bodyPr wrap="square" rtlCol="0">
            <a:spAutoFit/>
          </a:bodyPr>
          <a:lstStyle/>
          <a:p>
            <a:pPr>
              <a:spcAft>
                <a:spcPts val="1200"/>
              </a:spcAft>
            </a:pPr>
            <a:r>
              <a:rPr lang="en-GB" sz="1200">
                <a:solidFill>
                  <a:schemeClr val="bg1"/>
                </a:solidFill>
                <a:latin typeface="Tahoma" panose="020B0604030504040204" pitchFamily="34" charset="0"/>
                <a:ea typeface="Tahoma" panose="020B0604030504040204" pitchFamily="34" charset="0"/>
                <a:cs typeface="Tahoma" panose="020B0604030504040204" pitchFamily="34" charset="0"/>
              </a:rPr>
              <a:t>Vendor Connect</a:t>
            </a:r>
          </a:p>
        </p:txBody>
      </p:sp>
      <p:sp>
        <p:nvSpPr>
          <p:cNvPr id="14" name="TextBox 13">
            <a:extLst>
              <a:ext uri="{FF2B5EF4-FFF2-40B4-BE49-F238E27FC236}">
                <a16:creationId xmlns:a16="http://schemas.microsoft.com/office/drawing/2014/main" id="{955DDA2C-580C-46DB-87EA-8792F83D5799}"/>
              </a:ext>
            </a:extLst>
          </p:cNvPr>
          <p:cNvSpPr txBox="1"/>
          <p:nvPr/>
        </p:nvSpPr>
        <p:spPr>
          <a:xfrm>
            <a:off x="1624976" y="3637849"/>
            <a:ext cx="1543702" cy="276999"/>
          </a:xfrm>
          <a:prstGeom prst="rect">
            <a:avLst/>
          </a:prstGeom>
          <a:noFill/>
          <a:ln>
            <a:noFill/>
          </a:ln>
        </p:spPr>
        <p:txBody>
          <a:bodyPr wrap="square" rtlCol="0">
            <a:spAutoFit/>
          </a:bodyPr>
          <a:lstStyle/>
          <a:p>
            <a:r>
              <a:rPr lang="en-GB" sz="1200">
                <a:solidFill>
                  <a:schemeClr val="bg1"/>
                </a:solidFill>
                <a:latin typeface="Tahoma" panose="020B0604030504040204" pitchFamily="34" charset="0"/>
                <a:ea typeface="Tahoma" panose="020B0604030504040204" pitchFamily="34" charset="0"/>
                <a:cs typeface="Tahoma" panose="020B0604030504040204" pitchFamily="34" charset="0"/>
              </a:rPr>
              <a:t>Essential Reading</a:t>
            </a:r>
          </a:p>
        </p:txBody>
      </p:sp>
      <p:sp>
        <p:nvSpPr>
          <p:cNvPr id="15" name="TextBox 14">
            <a:extLst>
              <a:ext uri="{FF2B5EF4-FFF2-40B4-BE49-F238E27FC236}">
                <a16:creationId xmlns:a16="http://schemas.microsoft.com/office/drawing/2014/main" id="{663D739C-A136-4E01-BC15-0359B8FC3332}"/>
              </a:ext>
            </a:extLst>
          </p:cNvPr>
          <p:cNvSpPr txBox="1"/>
          <p:nvPr/>
        </p:nvSpPr>
        <p:spPr>
          <a:xfrm>
            <a:off x="1624976" y="3947931"/>
            <a:ext cx="1543702" cy="807913"/>
          </a:xfrm>
          <a:prstGeom prst="rect">
            <a:avLst/>
          </a:prstGeom>
          <a:noFill/>
          <a:ln>
            <a:noFill/>
          </a:ln>
        </p:spPr>
        <p:txBody>
          <a:bodyPr wrap="square" rtlCol="0">
            <a:spAutoFit/>
          </a:bodyPr>
          <a:lstStyle/>
          <a:p>
            <a:r>
              <a:rPr lang="en-GB" sz="1200">
                <a:solidFill>
                  <a:schemeClr val="bg1"/>
                </a:solidFill>
                <a:latin typeface="Tahoma" panose="020B0604030504040204" pitchFamily="34" charset="0"/>
                <a:ea typeface="Tahoma" panose="020B0604030504040204" pitchFamily="34" charset="0"/>
                <a:cs typeface="Tahoma" panose="020B0604030504040204" pitchFamily="34" charset="0"/>
              </a:rPr>
              <a:t>Best Practice</a:t>
            </a:r>
          </a:p>
          <a:p>
            <a:r>
              <a:rPr lang="en-GB" sz="1200" i="1">
                <a:solidFill>
                  <a:schemeClr val="bg1"/>
                </a:solidFill>
                <a:latin typeface="Tahoma" panose="020B0604030504040204" pitchFamily="34" charset="0"/>
                <a:ea typeface="Tahoma" panose="020B0604030504040204" pitchFamily="34" charset="0"/>
                <a:cs typeface="Tahoma" panose="020B0604030504040204" pitchFamily="34" charset="0"/>
              </a:rPr>
              <a:t>(</a:t>
            </a:r>
            <a:r>
              <a:rPr lang="en-GB" sz="1050" i="1">
                <a:solidFill>
                  <a:schemeClr val="bg1"/>
                </a:solidFill>
                <a:latin typeface="Tahoma" panose="020B0604030504040204" pitchFamily="34" charset="0"/>
                <a:ea typeface="Tahoma" panose="020B0604030504040204" pitchFamily="34" charset="0"/>
                <a:cs typeface="Tahoma" panose="020B0604030504040204" pitchFamily="34" charset="0"/>
              </a:rPr>
              <a:t>1 vertical, 2 technologies)</a:t>
            </a:r>
          </a:p>
          <a:p>
            <a:endParaRPr lang="en-GB" sz="12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F818FCC6-2D11-4251-8914-162390E34747}"/>
              </a:ext>
            </a:extLst>
          </p:cNvPr>
          <p:cNvSpPr txBox="1"/>
          <p:nvPr/>
        </p:nvSpPr>
        <p:spPr>
          <a:xfrm>
            <a:off x="1624976" y="4562813"/>
            <a:ext cx="1543702" cy="630942"/>
          </a:xfrm>
          <a:prstGeom prst="rect">
            <a:avLst/>
          </a:prstGeom>
          <a:noFill/>
          <a:ln>
            <a:noFill/>
          </a:ln>
        </p:spPr>
        <p:txBody>
          <a:bodyPr wrap="square" rtlCol="0">
            <a:spAutoFit/>
          </a:bodyPr>
          <a:lstStyle/>
          <a:p>
            <a:r>
              <a:rPr lang="en-GB" sz="1200">
                <a:solidFill>
                  <a:schemeClr val="bg1"/>
                </a:solidFill>
                <a:latin typeface="Tahoma" panose="020B0604030504040204" pitchFamily="34" charset="0"/>
                <a:ea typeface="Tahoma" panose="020B0604030504040204" pitchFamily="34" charset="0"/>
                <a:cs typeface="Tahoma" panose="020B0604030504040204" pitchFamily="34" charset="0"/>
              </a:rPr>
              <a:t>Vendor Selection</a:t>
            </a:r>
          </a:p>
          <a:p>
            <a:r>
              <a:rPr lang="en-GB" sz="1200" i="1">
                <a:solidFill>
                  <a:schemeClr val="bg1"/>
                </a:solidFill>
                <a:latin typeface="Tahoma" panose="020B0604030504040204" pitchFamily="34" charset="0"/>
                <a:ea typeface="Tahoma" panose="020B0604030504040204" pitchFamily="34" charset="0"/>
                <a:cs typeface="Tahoma" panose="020B0604030504040204" pitchFamily="34" charset="0"/>
              </a:rPr>
              <a:t>(</a:t>
            </a:r>
            <a:r>
              <a:rPr lang="en-GB" sz="1100" i="1">
                <a:solidFill>
                  <a:schemeClr val="bg1"/>
                </a:solidFill>
                <a:latin typeface="Tahoma" panose="020B0604030504040204" pitchFamily="34" charset="0"/>
                <a:ea typeface="Tahoma" panose="020B0604030504040204" pitchFamily="34" charset="0"/>
                <a:cs typeface="Tahoma" panose="020B0604030504040204" pitchFamily="34" charset="0"/>
              </a:rPr>
              <a:t>1 vertical, 2 technologies)</a:t>
            </a:r>
            <a:endParaRPr lang="en-GB" sz="1200" i="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B044AD69-9059-4313-93F8-81AA4A8BBD70}"/>
              </a:ext>
            </a:extLst>
          </p:cNvPr>
          <p:cNvSpPr txBox="1"/>
          <p:nvPr/>
        </p:nvSpPr>
        <p:spPr>
          <a:xfrm>
            <a:off x="1348995" y="2926708"/>
            <a:ext cx="346570" cy="369332"/>
          </a:xfrm>
          <a:prstGeom prst="rect">
            <a:avLst/>
          </a:prstGeom>
          <a:noFill/>
          <a:ln>
            <a:noFill/>
          </a:ln>
        </p:spPr>
        <p:txBody>
          <a:bodyPr wrap="square" rtlCol="0">
            <a:spAutoFit/>
          </a:bodyPr>
          <a:lstStyle/>
          <a:p>
            <a:pPr>
              <a:spcAft>
                <a:spcPts val="1200"/>
              </a:spcAft>
            </a:pPr>
            <a:r>
              <a:rPr lang="en-GB" b="1">
                <a:solidFill>
                  <a:schemeClr val="bg1"/>
                </a:solidFill>
                <a:latin typeface="Tahoma" panose="020B0604030504040204" pitchFamily="34" charset="0"/>
                <a:ea typeface="Tahoma" panose="020B0604030504040204" pitchFamily="34" charset="0"/>
                <a:cs typeface="Tahoma" panose="020B0604030504040204" pitchFamily="34" charset="0"/>
                <a:sym typeface="Wingdings"/>
              </a:rPr>
              <a:t></a:t>
            </a:r>
          </a:p>
        </p:txBody>
      </p:sp>
      <p:sp>
        <p:nvSpPr>
          <p:cNvPr id="18" name="TextBox 17">
            <a:extLst>
              <a:ext uri="{FF2B5EF4-FFF2-40B4-BE49-F238E27FC236}">
                <a16:creationId xmlns:a16="http://schemas.microsoft.com/office/drawing/2014/main" id="{CACB3A29-817E-4F7B-AF21-272DACAB7AE9}"/>
              </a:ext>
            </a:extLst>
          </p:cNvPr>
          <p:cNvSpPr txBox="1"/>
          <p:nvPr/>
        </p:nvSpPr>
        <p:spPr>
          <a:xfrm>
            <a:off x="1348995" y="3294790"/>
            <a:ext cx="346570" cy="369332"/>
          </a:xfrm>
          <a:prstGeom prst="rect">
            <a:avLst/>
          </a:prstGeom>
          <a:noFill/>
          <a:ln>
            <a:noFill/>
          </a:ln>
        </p:spPr>
        <p:txBody>
          <a:bodyPr wrap="square" rtlCol="0">
            <a:spAutoFit/>
          </a:bodyPr>
          <a:lstStyle/>
          <a:p>
            <a:pPr>
              <a:spcAft>
                <a:spcPts val="1200"/>
              </a:spcAft>
            </a:pPr>
            <a:r>
              <a:rPr lang="en-GB" b="1">
                <a:solidFill>
                  <a:schemeClr val="bg1"/>
                </a:solidFill>
                <a:latin typeface="Tahoma" panose="020B0604030504040204" pitchFamily="34" charset="0"/>
                <a:ea typeface="Tahoma" panose="020B0604030504040204" pitchFamily="34" charset="0"/>
                <a:cs typeface="Tahoma" panose="020B0604030504040204" pitchFamily="34" charset="0"/>
                <a:sym typeface="Wingdings"/>
              </a:rPr>
              <a:t></a:t>
            </a:r>
          </a:p>
        </p:txBody>
      </p:sp>
      <p:sp>
        <p:nvSpPr>
          <p:cNvPr id="19" name="TextBox 18">
            <a:extLst>
              <a:ext uri="{FF2B5EF4-FFF2-40B4-BE49-F238E27FC236}">
                <a16:creationId xmlns:a16="http://schemas.microsoft.com/office/drawing/2014/main" id="{DA4F473A-6CCC-47A9-8AD4-2D27EB3F29E7}"/>
              </a:ext>
            </a:extLst>
          </p:cNvPr>
          <p:cNvSpPr txBox="1"/>
          <p:nvPr/>
        </p:nvSpPr>
        <p:spPr>
          <a:xfrm>
            <a:off x="1348995" y="3628582"/>
            <a:ext cx="346570" cy="369332"/>
          </a:xfrm>
          <a:prstGeom prst="rect">
            <a:avLst/>
          </a:prstGeom>
          <a:noFill/>
          <a:ln>
            <a:noFill/>
          </a:ln>
        </p:spPr>
        <p:txBody>
          <a:bodyPr wrap="square" rtlCol="0">
            <a:spAutoFit/>
          </a:bodyPr>
          <a:lstStyle/>
          <a:p>
            <a:pPr>
              <a:spcAft>
                <a:spcPts val="1200"/>
              </a:spcAft>
            </a:pPr>
            <a:r>
              <a:rPr lang="en-GB" b="1">
                <a:solidFill>
                  <a:schemeClr val="bg1"/>
                </a:solidFill>
                <a:latin typeface="Tahoma" panose="020B0604030504040204" pitchFamily="34" charset="0"/>
                <a:ea typeface="Tahoma" panose="020B0604030504040204" pitchFamily="34" charset="0"/>
                <a:cs typeface="Tahoma" panose="020B0604030504040204" pitchFamily="34" charset="0"/>
                <a:sym typeface="Wingdings"/>
              </a:rPr>
              <a:t></a:t>
            </a:r>
          </a:p>
        </p:txBody>
      </p:sp>
      <p:sp>
        <p:nvSpPr>
          <p:cNvPr id="20" name="TextBox 19">
            <a:extLst>
              <a:ext uri="{FF2B5EF4-FFF2-40B4-BE49-F238E27FC236}">
                <a16:creationId xmlns:a16="http://schemas.microsoft.com/office/drawing/2014/main" id="{771FB809-320D-48B5-8387-8C4AA46A0730}"/>
              </a:ext>
            </a:extLst>
          </p:cNvPr>
          <p:cNvSpPr txBox="1"/>
          <p:nvPr/>
        </p:nvSpPr>
        <p:spPr>
          <a:xfrm>
            <a:off x="1366628" y="4571212"/>
            <a:ext cx="346570" cy="369332"/>
          </a:xfrm>
          <a:prstGeom prst="rect">
            <a:avLst/>
          </a:prstGeom>
          <a:noFill/>
          <a:ln>
            <a:noFill/>
          </a:ln>
        </p:spPr>
        <p:txBody>
          <a:bodyPr wrap="square" rtlCol="0">
            <a:spAutoFit/>
          </a:bodyPr>
          <a:lstStyle/>
          <a:p>
            <a:pPr>
              <a:spcAft>
                <a:spcPts val="1200"/>
              </a:spcAft>
            </a:pPr>
            <a:r>
              <a:rPr lang="en-GB" b="1">
                <a:solidFill>
                  <a:schemeClr val="bg1"/>
                </a:solidFill>
                <a:latin typeface="Tahoma" panose="020B0604030504040204" pitchFamily="34" charset="0"/>
                <a:ea typeface="Tahoma" panose="020B0604030504040204" pitchFamily="34" charset="0"/>
                <a:cs typeface="Tahoma" panose="020B0604030504040204" pitchFamily="34" charset="0"/>
                <a:sym typeface="Wingdings"/>
              </a:rPr>
              <a:t></a:t>
            </a:r>
            <a:endParaRPr lang="en-GB">
              <a:solidFill>
                <a:schemeClr val="bg1"/>
              </a:solidFill>
              <a:latin typeface="Tahoma" panose="020B0604030504040204" pitchFamily="34" charset="0"/>
              <a:ea typeface="Tahoma" panose="020B0604030504040204" pitchFamily="34" charset="0"/>
              <a:cs typeface="Tahoma" panose="020B0604030504040204" pitchFamily="34" charset="0"/>
              <a:sym typeface="Wingdings"/>
            </a:endParaRPr>
          </a:p>
        </p:txBody>
      </p:sp>
      <p:sp>
        <p:nvSpPr>
          <p:cNvPr id="21" name="TextBox 20">
            <a:extLst>
              <a:ext uri="{FF2B5EF4-FFF2-40B4-BE49-F238E27FC236}">
                <a16:creationId xmlns:a16="http://schemas.microsoft.com/office/drawing/2014/main" id="{D692E781-4D46-45E5-AA9F-8432E6DB386F}"/>
              </a:ext>
            </a:extLst>
          </p:cNvPr>
          <p:cNvSpPr txBox="1"/>
          <p:nvPr/>
        </p:nvSpPr>
        <p:spPr>
          <a:xfrm>
            <a:off x="1624976" y="2954351"/>
            <a:ext cx="1543702" cy="276999"/>
          </a:xfrm>
          <a:prstGeom prst="rect">
            <a:avLst/>
          </a:prstGeom>
          <a:noFill/>
          <a:ln>
            <a:noFill/>
          </a:ln>
        </p:spPr>
        <p:txBody>
          <a:bodyPr wrap="square" rtlCol="0">
            <a:spAutoFit/>
          </a:bodyPr>
          <a:lstStyle/>
          <a:p>
            <a:pPr>
              <a:spcAft>
                <a:spcPts val="1200"/>
              </a:spcAft>
            </a:pPr>
            <a:r>
              <a:rPr lang="en-GB" sz="1200">
                <a:solidFill>
                  <a:schemeClr val="bg1"/>
                </a:solidFill>
                <a:latin typeface="Tahoma" panose="020B0604030504040204" pitchFamily="34" charset="0"/>
                <a:ea typeface="Tahoma" panose="020B0604030504040204" pitchFamily="34" charset="0"/>
                <a:cs typeface="Tahoma" panose="020B0604030504040204" pitchFamily="34" charset="0"/>
              </a:rPr>
              <a:t>Mailing List</a:t>
            </a:r>
          </a:p>
        </p:txBody>
      </p:sp>
      <p:sp>
        <p:nvSpPr>
          <p:cNvPr id="22" name="TextBox 21">
            <a:extLst>
              <a:ext uri="{FF2B5EF4-FFF2-40B4-BE49-F238E27FC236}">
                <a16:creationId xmlns:a16="http://schemas.microsoft.com/office/drawing/2014/main" id="{D5234941-D581-463F-BDB0-4984FFDBF71E}"/>
              </a:ext>
            </a:extLst>
          </p:cNvPr>
          <p:cNvSpPr txBox="1"/>
          <p:nvPr/>
        </p:nvSpPr>
        <p:spPr>
          <a:xfrm>
            <a:off x="1348995" y="3968326"/>
            <a:ext cx="346570" cy="369332"/>
          </a:xfrm>
          <a:prstGeom prst="rect">
            <a:avLst/>
          </a:prstGeom>
          <a:noFill/>
          <a:ln>
            <a:noFill/>
          </a:ln>
        </p:spPr>
        <p:txBody>
          <a:bodyPr wrap="square" rtlCol="0">
            <a:spAutoFit/>
          </a:bodyPr>
          <a:lstStyle/>
          <a:p>
            <a:pPr>
              <a:spcAft>
                <a:spcPts val="1200"/>
              </a:spcAft>
            </a:pPr>
            <a:r>
              <a:rPr lang="en-GB" b="1">
                <a:solidFill>
                  <a:schemeClr val="bg1"/>
                </a:solidFill>
                <a:latin typeface="Tahoma" panose="020B0604030504040204" pitchFamily="34" charset="0"/>
                <a:ea typeface="Tahoma" panose="020B0604030504040204" pitchFamily="34" charset="0"/>
                <a:cs typeface="Tahoma" panose="020B0604030504040204" pitchFamily="34" charset="0"/>
                <a:sym typeface="Wingdings"/>
              </a:rPr>
              <a:t></a:t>
            </a:r>
          </a:p>
        </p:txBody>
      </p:sp>
      <p:sp>
        <p:nvSpPr>
          <p:cNvPr id="23" name="TextBox 22">
            <a:extLst>
              <a:ext uri="{FF2B5EF4-FFF2-40B4-BE49-F238E27FC236}">
                <a16:creationId xmlns:a16="http://schemas.microsoft.com/office/drawing/2014/main" id="{40BB861D-9744-4717-A8A0-20DD1771D09B}"/>
              </a:ext>
            </a:extLst>
          </p:cNvPr>
          <p:cNvSpPr txBox="1"/>
          <p:nvPr/>
        </p:nvSpPr>
        <p:spPr>
          <a:xfrm>
            <a:off x="1334738" y="2007940"/>
            <a:ext cx="1705145" cy="830997"/>
          </a:xfrm>
          <a:prstGeom prst="rect">
            <a:avLst/>
          </a:prstGeom>
          <a:noFill/>
          <a:ln>
            <a:noFill/>
          </a:ln>
        </p:spPr>
        <p:txBody>
          <a:bodyPr wrap="square" lIns="91440" tIns="45720" rIns="91440" bIns="45720" rtlCol="0" anchor="t">
            <a:spAutoFit/>
          </a:bodyPr>
          <a:lstStyle/>
          <a:p>
            <a:pPr>
              <a:spcAft>
                <a:spcPts val="600"/>
              </a:spcAft>
            </a:pPr>
            <a:r>
              <a:rPr lang="en-GB" sz="1200" dirty="0">
                <a:solidFill>
                  <a:schemeClr val="bg1"/>
                </a:solidFill>
                <a:latin typeface="Tahoma"/>
                <a:ea typeface="Tahoma"/>
                <a:cs typeface="Tahoma"/>
              </a:rPr>
              <a:t>All of the benefits of the Transforma Insights ‘Essential’ subscription</a:t>
            </a:r>
            <a:r>
              <a:rPr lang="en-GB" sz="1200" dirty="0">
                <a:solidFill>
                  <a:schemeClr val="accent2"/>
                </a:solidFill>
                <a:latin typeface="Tahoma"/>
                <a:ea typeface="Tahoma"/>
                <a:cs typeface="Tahoma"/>
              </a:rPr>
              <a:t>:</a:t>
            </a:r>
            <a:endParaRPr lang="en-GB" sz="1200" b="1" dirty="0">
              <a:solidFill>
                <a:schemeClr val="accent2"/>
              </a:solidFill>
              <a:latin typeface="Tahoma"/>
              <a:ea typeface="Tahoma"/>
              <a:cs typeface="Tahoma"/>
            </a:endParaRPr>
          </a:p>
        </p:txBody>
      </p:sp>
      <p:sp>
        <p:nvSpPr>
          <p:cNvPr id="24" name="TextBox 23">
            <a:extLst>
              <a:ext uri="{FF2B5EF4-FFF2-40B4-BE49-F238E27FC236}">
                <a16:creationId xmlns:a16="http://schemas.microsoft.com/office/drawing/2014/main" id="{FAE688BA-B685-406E-B9E8-F8ADC0A0E34A}"/>
              </a:ext>
            </a:extLst>
          </p:cNvPr>
          <p:cNvSpPr txBox="1"/>
          <p:nvPr/>
        </p:nvSpPr>
        <p:spPr>
          <a:xfrm>
            <a:off x="3321555" y="1995173"/>
            <a:ext cx="2346512" cy="646331"/>
          </a:xfrm>
          <a:prstGeom prst="rect">
            <a:avLst/>
          </a:prstGeom>
          <a:noFill/>
          <a:ln>
            <a:noFill/>
          </a:ln>
        </p:spPr>
        <p:txBody>
          <a:bodyPr wrap="square" rtlCol="0">
            <a:spAutoFit/>
          </a:bodyPr>
          <a:lstStyle/>
          <a:p>
            <a:pPr>
              <a:spcAft>
                <a:spcPts val="600"/>
              </a:spcAft>
            </a:pPr>
            <a:r>
              <a:rPr lang="en-GB" sz="1200">
                <a:solidFill>
                  <a:schemeClr val="bg1"/>
                </a:solidFill>
                <a:latin typeface="Tahoma" panose="020B0604030504040204" pitchFamily="34" charset="0"/>
                <a:ea typeface="Tahoma" panose="020B0604030504040204" pitchFamily="34" charset="0"/>
                <a:cs typeface="Tahoma" panose="020B0604030504040204" pitchFamily="34" charset="0"/>
              </a:rPr>
              <a:t>Plus these additional benefits of Transforma Insights User Group membership:</a:t>
            </a:r>
          </a:p>
        </p:txBody>
      </p:sp>
      <p:cxnSp>
        <p:nvCxnSpPr>
          <p:cNvPr id="25" name="Straight Connector 24">
            <a:extLst>
              <a:ext uri="{FF2B5EF4-FFF2-40B4-BE49-F238E27FC236}">
                <a16:creationId xmlns:a16="http://schemas.microsoft.com/office/drawing/2014/main" id="{021B44FE-25AE-4711-B8DC-9A43BEF3FD71}"/>
              </a:ext>
            </a:extLst>
          </p:cNvPr>
          <p:cNvCxnSpPr>
            <a:cxnSpLocks/>
          </p:cNvCxnSpPr>
          <p:nvPr/>
        </p:nvCxnSpPr>
        <p:spPr>
          <a:xfrm>
            <a:off x="3230651" y="2570614"/>
            <a:ext cx="914400" cy="1032782"/>
          </a:xfrm>
          <a:prstGeom prst="line">
            <a:avLst/>
          </a:prstGeom>
          <a:solidFill>
            <a:schemeClr val="accent1">
              <a:lumMod val="40000"/>
              <a:lumOff val="60000"/>
            </a:schemeClr>
          </a:solidFill>
          <a:ln>
            <a:no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0451474-3F56-419C-BE12-ADEE979684D3}"/>
              </a:ext>
            </a:extLst>
          </p:cNvPr>
          <p:cNvSpPr txBox="1"/>
          <p:nvPr/>
        </p:nvSpPr>
        <p:spPr>
          <a:xfrm>
            <a:off x="3594124" y="3026904"/>
            <a:ext cx="2073943" cy="461665"/>
          </a:xfrm>
          <a:prstGeom prst="rect">
            <a:avLst/>
          </a:prstGeom>
          <a:noFill/>
          <a:ln>
            <a:noFill/>
          </a:ln>
        </p:spPr>
        <p:txBody>
          <a:bodyPr wrap="square" rtlCol="0">
            <a:spAutoFit/>
          </a:bodyPr>
          <a:lstStyle/>
          <a:p>
            <a:pPr>
              <a:spcAft>
                <a:spcPts val="1200"/>
              </a:spcAft>
            </a:pPr>
            <a:r>
              <a:rPr lang="en-GB" sz="1200">
                <a:solidFill>
                  <a:schemeClr val="bg1"/>
                </a:solidFill>
                <a:latin typeface="Tahoma" panose="020B0604030504040204" pitchFamily="34" charset="0"/>
                <a:ea typeface="Tahoma" panose="020B0604030504040204" pitchFamily="34" charset="0"/>
                <a:cs typeface="Tahoma" panose="020B0604030504040204" pitchFamily="34" charset="0"/>
              </a:rPr>
              <a:t>‘Innovation Revealed’ sessions</a:t>
            </a:r>
          </a:p>
        </p:txBody>
      </p:sp>
      <p:sp>
        <p:nvSpPr>
          <p:cNvPr id="27" name="TextBox 26">
            <a:extLst>
              <a:ext uri="{FF2B5EF4-FFF2-40B4-BE49-F238E27FC236}">
                <a16:creationId xmlns:a16="http://schemas.microsoft.com/office/drawing/2014/main" id="{654CC09E-06B1-404F-956C-76C66D34E140}"/>
              </a:ext>
            </a:extLst>
          </p:cNvPr>
          <p:cNvSpPr txBox="1"/>
          <p:nvPr/>
        </p:nvSpPr>
        <p:spPr>
          <a:xfrm>
            <a:off x="3594124" y="3446714"/>
            <a:ext cx="2073943" cy="461665"/>
          </a:xfrm>
          <a:prstGeom prst="rect">
            <a:avLst/>
          </a:prstGeom>
          <a:noFill/>
          <a:ln>
            <a:noFill/>
          </a:ln>
        </p:spPr>
        <p:txBody>
          <a:bodyPr wrap="square" rtlCol="0">
            <a:spAutoFit/>
          </a:bodyPr>
          <a:lstStyle/>
          <a:p>
            <a:r>
              <a:rPr lang="en-GB" sz="1200">
                <a:solidFill>
                  <a:schemeClr val="bg1"/>
                </a:solidFill>
                <a:latin typeface="Tahoma" panose="020B0604030504040204" pitchFamily="34" charset="0"/>
                <a:ea typeface="Tahoma" panose="020B0604030504040204" pitchFamily="34" charset="0"/>
                <a:cs typeface="Tahoma" panose="020B0604030504040204" pitchFamily="34" charset="0"/>
              </a:rPr>
              <a:t>User Group Exclusive Reports</a:t>
            </a:r>
            <a:endParaRPr lang="en-GB" sz="1200" i="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8" name="TextBox 27">
            <a:extLst>
              <a:ext uri="{FF2B5EF4-FFF2-40B4-BE49-F238E27FC236}">
                <a16:creationId xmlns:a16="http://schemas.microsoft.com/office/drawing/2014/main" id="{03DAC93F-FE99-4B27-890E-7E057BA75B38}"/>
              </a:ext>
            </a:extLst>
          </p:cNvPr>
          <p:cNvSpPr txBox="1"/>
          <p:nvPr/>
        </p:nvSpPr>
        <p:spPr>
          <a:xfrm>
            <a:off x="3594124" y="3903100"/>
            <a:ext cx="2073943" cy="276999"/>
          </a:xfrm>
          <a:prstGeom prst="rect">
            <a:avLst/>
          </a:prstGeom>
          <a:noFill/>
          <a:ln>
            <a:noFill/>
          </a:ln>
        </p:spPr>
        <p:txBody>
          <a:bodyPr wrap="square" rtlCol="0">
            <a:spAutoFit/>
          </a:bodyPr>
          <a:lstStyle/>
          <a:p>
            <a:r>
              <a:rPr lang="en-GB" sz="1200">
                <a:solidFill>
                  <a:schemeClr val="bg1"/>
                </a:solidFill>
                <a:latin typeface="Tahoma" panose="020B0604030504040204" pitchFamily="34" charset="0"/>
                <a:ea typeface="Tahoma" panose="020B0604030504040204" pitchFamily="34" charset="0"/>
                <a:cs typeface="Tahoma" panose="020B0604030504040204" pitchFamily="34" charset="0"/>
              </a:rPr>
              <a:t>Podcasts</a:t>
            </a:r>
            <a:endParaRPr lang="en-GB" sz="1200" i="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7746C10E-C52D-4BAF-AABF-E951EFACA798}"/>
              </a:ext>
            </a:extLst>
          </p:cNvPr>
          <p:cNvSpPr txBox="1"/>
          <p:nvPr/>
        </p:nvSpPr>
        <p:spPr>
          <a:xfrm>
            <a:off x="3594124" y="4164414"/>
            <a:ext cx="2263445" cy="461665"/>
          </a:xfrm>
          <a:prstGeom prst="rect">
            <a:avLst/>
          </a:prstGeom>
          <a:noFill/>
          <a:ln>
            <a:noFill/>
          </a:ln>
        </p:spPr>
        <p:txBody>
          <a:bodyPr wrap="square" rtlCol="0">
            <a:spAutoFit/>
          </a:bodyPr>
          <a:lstStyle/>
          <a:p>
            <a:pPr>
              <a:spcAft>
                <a:spcPts val="1200"/>
              </a:spcAft>
            </a:pPr>
            <a:r>
              <a:rPr lang="en-GB" sz="1200">
                <a:solidFill>
                  <a:schemeClr val="bg1"/>
                </a:solidFill>
                <a:latin typeface="Tahoma" panose="020B0604030504040204" pitchFamily="34" charset="0"/>
                <a:ea typeface="Tahoma" panose="020B0604030504040204" pitchFamily="34" charset="0"/>
                <a:cs typeface="Tahoma" panose="020B0604030504040204" pitchFamily="34" charset="0"/>
              </a:rPr>
              <a:t>Bi-Annual ‘User Group Live’ event</a:t>
            </a:r>
          </a:p>
        </p:txBody>
      </p:sp>
      <p:sp>
        <p:nvSpPr>
          <p:cNvPr id="30" name="TextBox 29">
            <a:extLst>
              <a:ext uri="{FF2B5EF4-FFF2-40B4-BE49-F238E27FC236}">
                <a16:creationId xmlns:a16="http://schemas.microsoft.com/office/drawing/2014/main" id="{5AFC995D-1172-4FBC-BFB7-52EE6C5FD801}"/>
              </a:ext>
            </a:extLst>
          </p:cNvPr>
          <p:cNvSpPr txBox="1"/>
          <p:nvPr/>
        </p:nvSpPr>
        <p:spPr>
          <a:xfrm>
            <a:off x="3318144" y="3055613"/>
            <a:ext cx="346570" cy="400110"/>
          </a:xfrm>
          <a:prstGeom prst="rect">
            <a:avLst/>
          </a:prstGeom>
          <a:noFill/>
          <a:ln>
            <a:noFill/>
          </a:ln>
        </p:spPr>
        <p:txBody>
          <a:bodyPr wrap="square" rtlCol="0">
            <a:spAutoFit/>
          </a:bodyPr>
          <a:lstStyle/>
          <a:p>
            <a:pPr>
              <a:spcAft>
                <a:spcPts val="1200"/>
              </a:spcAft>
            </a:pPr>
            <a:r>
              <a:rPr lang="en-GB" sz="2000" b="1">
                <a:solidFill>
                  <a:schemeClr val="bg1"/>
                </a:solidFill>
                <a:latin typeface="Tahoma" panose="020B0604030504040204" pitchFamily="34" charset="0"/>
                <a:ea typeface="Tahoma" panose="020B0604030504040204" pitchFamily="34" charset="0"/>
                <a:cs typeface="Tahoma" panose="020B0604030504040204" pitchFamily="34" charset="0"/>
                <a:sym typeface="Wingdings"/>
              </a:rPr>
              <a:t></a:t>
            </a:r>
          </a:p>
        </p:txBody>
      </p:sp>
      <p:sp>
        <p:nvSpPr>
          <p:cNvPr id="31" name="TextBox 30">
            <a:extLst>
              <a:ext uri="{FF2B5EF4-FFF2-40B4-BE49-F238E27FC236}">
                <a16:creationId xmlns:a16="http://schemas.microsoft.com/office/drawing/2014/main" id="{CBF45B2D-6069-4D3B-BC2D-D10FE41C0426}"/>
              </a:ext>
            </a:extLst>
          </p:cNvPr>
          <p:cNvSpPr txBox="1"/>
          <p:nvPr/>
        </p:nvSpPr>
        <p:spPr>
          <a:xfrm>
            <a:off x="3318144" y="3436649"/>
            <a:ext cx="346570" cy="369332"/>
          </a:xfrm>
          <a:prstGeom prst="rect">
            <a:avLst/>
          </a:prstGeom>
          <a:noFill/>
          <a:ln>
            <a:noFill/>
          </a:ln>
        </p:spPr>
        <p:txBody>
          <a:bodyPr wrap="square" rtlCol="0">
            <a:spAutoFit/>
          </a:bodyPr>
          <a:lstStyle/>
          <a:p>
            <a:pPr>
              <a:spcAft>
                <a:spcPts val="1200"/>
              </a:spcAft>
            </a:pPr>
            <a:r>
              <a:rPr lang="en-GB" b="1">
                <a:solidFill>
                  <a:schemeClr val="bg1"/>
                </a:solidFill>
                <a:latin typeface="Tahoma" panose="020B0604030504040204" pitchFamily="34" charset="0"/>
                <a:ea typeface="Tahoma" panose="020B0604030504040204" pitchFamily="34" charset="0"/>
                <a:cs typeface="Tahoma" panose="020B0604030504040204" pitchFamily="34" charset="0"/>
                <a:sym typeface="Wingdings"/>
              </a:rPr>
              <a:t></a:t>
            </a:r>
          </a:p>
        </p:txBody>
      </p:sp>
      <p:sp>
        <p:nvSpPr>
          <p:cNvPr id="32" name="TextBox 31">
            <a:extLst>
              <a:ext uri="{FF2B5EF4-FFF2-40B4-BE49-F238E27FC236}">
                <a16:creationId xmlns:a16="http://schemas.microsoft.com/office/drawing/2014/main" id="{F579E3C0-DA92-4678-95BD-11502717C8BF}"/>
              </a:ext>
            </a:extLst>
          </p:cNvPr>
          <p:cNvSpPr txBox="1"/>
          <p:nvPr/>
        </p:nvSpPr>
        <p:spPr>
          <a:xfrm>
            <a:off x="3318144" y="3890837"/>
            <a:ext cx="346570" cy="369332"/>
          </a:xfrm>
          <a:prstGeom prst="rect">
            <a:avLst/>
          </a:prstGeom>
          <a:noFill/>
          <a:ln>
            <a:noFill/>
          </a:ln>
        </p:spPr>
        <p:txBody>
          <a:bodyPr wrap="square" rtlCol="0">
            <a:spAutoFit/>
          </a:bodyPr>
          <a:lstStyle/>
          <a:p>
            <a:pPr>
              <a:spcAft>
                <a:spcPts val="1200"/>
              </a:spcAft>
            </a:pPr>
            <a:r>
              <a:rPr lang="en-GB" b="1">
                <a:solidFill>
                  <a:schemeClr val="bg1"/>
                </a:solidFill>
                <a:latin typeface="Tahoma" panose="020B0604030504040204" pitchFamily="34" charset="0"/>
                <a:ea typeface="Tahoma" panose="020B0604030504040204" pitchFamily="34" charset="0"/>
                <a:cs typeface="Tahoma" panose="020B0604030504040204" pitchFamily="34" charset="0"/>
                <a:sym typeface="Wingdings"/>
              </a:rPr>
              <a:t></a:t>
            </a:r>
          </a:p>
        </p:txBody>
      </p:sp>
      <p:sp>
        <p:nvSpPr>
          <p:cNvPr id="33" name="TextBox 32">
            <a:extLst>
              <a:ext uri="{FF2B5EF4-FFF2-40B4-BE49-F238E27FC236}">
                <a16:creationId xmlns:a16="http://schemas.microsoft.com/office/drawing/2014/main" id="{53193743-0389-4C55-8617-528AD4709558}"/>
              </a:ext>
            </a:extLst>
          </p:cNvPr>
          <p:cNvSpPr txBox="1"/>
          <p:nvPr/>
        </p:nvSpPr>
        <p:spPr>
          <a:xfrm>
            <a:off x="3335777" y="4198721"/>
            <a:ext cx="346570" cy="369332"/>
          </a:xfrm>
          <a:prstGeom prst="rect">
            <a:avLst/>
          </a:prstGeom>
          <a:noFill/>
          <a:ln>
            <a:noFill/>
          </a:ln>
        </p:spPr>
        <p:txBody>
          <a:bodyPr wrap="square" rtlCol="0">
            <a:spAutoFit/>
          </a:bodyPr>
          <a:lstStyle/>
          <a:p>
            <a:pPr>
              <a:spcAft>
                <a:spcPts val="1200"/>
              </a:spcAft>
            </a:pPr>
            <a:r>
              <a:rPr lang="en-GB" b="1">
                <a:solidFill>
                  <a:schemeClr val="bg1"/>
                </a:solidFill>
                <a:latin typeface="Tahoma" panose="020B0604030504040204" pitchFamily="34" charset="0"/>
                <a:ea typeface="Tahoma" panose="020B0604030504040204" pitchFamily="34" charset="0"/>
                <a:cs typeface="Tahoma" panose="020B0604030504040204" pitchFamily="34" charset="0"/>
                <a:sym typeface="Wingdings"/>
              </a:rPr>
              <a:t></a:t>
            </a:r>
            <a:endParaRPr lang="en-GB">
              <a:solidFill>
                <a:schemeClr val="bg1"/>
              </a:solidFill>
              <a:latin typeface="Tahoma" panose="020B0604030504040204" pitchFamily="34" charset="0"/>
              <a:ea typeface="Tahoma" panose="020B0604030504040204" pitchFamily="34" charset="0"/>
              <a:cs typeface="Tahoma" panose="020B0604030504040204" pitchFamily="34" charset="0"/>
              <a:sym typeface="Wingdings"/>
            </a:endParaRPr>
          </a:p>
        </p:txBody>
      </p:sp>
      <p:sp>
        <p:nvSpPr>
          <p:cNvPr id="34" name="TextBox 33">
            <a:extLst>
              <a:ext uri="{FF2B5EF4-FFF2-40B4-BE49-F238E27FC236}">
                <a16:creationId xmlns:a16="http://schemas.microsoft.com/office/drawing/2014/main" id="{6B0175D6-A05D-4406-89B5-692261986414}"/>
              </a:ext>
            </a:extLst>
          </p:cNvPr>
          <p:cNvSpPr txBox="1"/>
          <p:nvPr/>
        </p:nvSpPr>
        <p:spPr>
          <a:xfrm>
            <a:off x="3594124" y="2751024"/>
            <a:ext cx="2073943" cy="276999"/>
          </a:xfrm>
          <a:prstGeom prst="rect">
            <a:avLst/>
          </a:prstGeom>
          <a:noFill/>
          <a:ln>
            <a:noFill/>
          </a:ln>
        </p:spPr>
        <p:txBody>
          <a:bodyPr wrap="square" rtlCol="0">
            <a:spAutoFit/>
          </a:bodyPr>
          <a:lstStyle/>
          <a:p>
            <a:pPr>
              <a:spcAft>
                <a:spcPts val="1200"/>
              </a:spcAft>
            </a:pPr>
            <a:r>
              <a:rPr lang="en-GB" sz="1200">
                <a:solidFill>
                  <a:schemeClr val="bg1"/>
                </a:solidFill>
                <a:latin typeface="Tahoma" panose="020B0604030504040204" pitchFamily="34" charset="0"/>
                <a:ea typeface="Tahoma" panose="020B0604030504040204" pitchFamily="34" charset="0"/>
                <a:cs typeface="Tahoma" panose="020B0604030504040204" pitchFamily="34" charset="0"/>
              </a:rPr>
              <a:t>User Group Newsletter</a:t>
            </a:r>
          </a:p>
        </p:txBody>
      </p:sp>
      <p:sp>
        <p:nvSpPr>
          <p:cNvPr id="35" name="TextBox 34">
            <a:extLst>
              <a:ext uri="{FF2B5EF4-FFF2-40B4-BE49-F238E27FC236}">
                <a16:creationId xmlns:a16="http://schemas.microsoft.com/office/drawing/2014/main" id="{518F9303-7E1D-4499-AA1B-B1A0CEDF44F3}"/>
              </a:ext>
            </a:extLst>
          </p:cNvPr>
          <p:cNvSpPr txBox="1"/>
          <p:nvPr/>
        </p:nvSpPr>
        <p:spPr>
          <a:xfrm>
            <a:off x="3318144" y="2730965"/>
            <a:ext cx="346570" cy="369332"/>
          </a:xfrm>
          <a:prstGeom prst="rect">
            <a:avLst/>
          </a:prstGeom>
          <a:noFill/>
          <a:ln>
            <a:noFill/>
          </a:ln>
        </p:spPr>
        <p:txBody>
          <a:bodyPr wrap="square" rtlCol="0">
            <a:spAutoFit/>
          </a:bodyPr>
          <a:lstStyle/>
          <a:p>
            <a:pPr>
              <a:spcAft>
                <a:spcPts val="1200"/>
              </a:spcAft>
            </a:pPr>
            <a:r>
              <a:rPr lang="en-GB" b="1">
                <a:solidFill>
                  <a:schemeClr val="bg1"/>
                </a:solidFill>
                <a:latin typeface="Tahoma" panose="020B0604030504040204" pitchFamily="34" charset="0"/>
                <a:ea typeface="Tahoma" panose="020B0604030504040204" pitchFamily="34" charset="0"/>
                <a:cs typeface="Tahoma" panose="020B0604030504040204" pitchFamily="34" charset="0"/>
                <a:sym typeface="Wingdings"/>
              </a:rPr>
              <a:t></a:t>
            </a:r>
          </a:p>
        </p:txBody>
      </p:sp>
      <p:sp>
        <p:nvSpPr>
          <p:cNvPr id="36" name="TextBox 35">
            <a:extLst>
              <a:ext uri="{FF2B5EF4-FFF2-40B4-BE49-F238E27FC236}">
                <a16:creationId xmlns:a16="http://schemas.microsoft.com/office/drawing/2014/main" id="{2CB4C0A4-44C9-4ABA-8271-C0FEB59DA5C8}"/>
              </a:ext>
            </a:extLst>
          </p:cNvPr>
          <p:cNvSpPr txBox="1"/>
          <p:nvPr/>
        </p:nvSpPr>
        <p:spPr>
          <a:xfrm>
            <a:off x="3611757" y="4608633"/>
            <a:ext cx="2073943" cy="276999"/>
          </a:xfrm>
          <a:prstGeom prst="rect">
            <a:avLst/>
          </a:prstGeom>
          <a:noFill/>
          <a:ln>
            <a:noFill/>
          </a:ln>
        </p:spPr>
        <p:txBody>
          <a:bodyPr wrap="square" rtlCol="0">
            <a:spAutoFit/>
          </a:bodyPr>
          <a:lstStyle/>
          <a:p>
            <a:r>
              <a:rPr lang="en-GB" sz="1200">
                <a:solidFill>
                  <a:schemeClr val="bg1"/>
                </a:solidFill>
                <a:latin typeface="Tahoma" panose="020B0604030504040204" pitchFamily="34" charset="0"/>
                <a:ea typeface="Tahoma" panose="020B0604030504040204" pitchFamily="34" charset="0"/>
                <a:cs typeface="Tahoma" panose="020B0604030504040204" pitchFamily="34" charset="0"/>
              </a:rPr>
              <a:t>Exclusive Networking Portal</a:t>
            </a:r>
            <a:endParaRPr lang="en-GB" sz="1200" i="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7" name="TextBox 36">
            <a:extLst>
              <a:ext uri="{FF2B5EF4-FFF2-40B4-BE49-F238E27FC236}">
                <a16:creationId xmlns:a16="http://schemas.microsoft.com/office/drawing/2014/main" id="{89D58E18-15D2-4174-A663-FDC738163B86}"/>
              </a:ext>
            </a:extLst>
          </p:cNvPr>
          <p:cNvSpPr txBox="1"/>
          <p:nvPr/>
        </p:nvSpPr>
        <p:spPr>
          <a:xfrm>
            <a:off x="3611757" y="4894331"/>
            <a:ext cx="2263445" cy="276999"/>
          </a:xfrm>
          <a:prstGeom prst="rect">
            <a:avLst/>
          </a:prstGeom>
          <a:noFill/>
          <a:ln>
            <a:noFill/>
          </a:ln>
        </p:spPr>
        <p:txBody>
          <a:bodyPr wrap="square" rtlCol="0">
            <a:spAutoFit/>
          </a:bodyPr>
          <a:lstStyle/>
          <a:p>
            <a:pPr>
              <a:spcAft>
                <a:spcPts val="1200"/>
              </a:spcAft>
            </a:pPr>
            <a:r>
              <a:rPr lang="en-GB" sz="1200">
                <a:solidFill>
                  <a:schemeClr val="bg1"/>
                </a:solidFill>
                <a:latin typeface="Tahoma" panose="020B0604030504040204" pitchFamily="34" charset="0"/>
                <a:ea typeface="Tahoma" panose="020B0604030504040204" pitchFamily="34" charset="0"/>
                <a:cs typeface="Tahoma" panose="020B0604030504040204" pitchFamily="34" charset="0"/>
              </a:rPr>
              <a:t>‘Happy Hour’ Peer Networking</a:t>
            </a:r>
          </a:p>
        </p:txBody>
      </p:sp>
      <p:sp>
        <p:nvSpPr>
          <p:cNvPr id="38" name="TextBox 37">
            <a:extLst>
              <a:ext uri="{FF2B5EF4-FFF2-40B4-BE49-F238E27FC236}">
                <a16:creationId xmlns:a16="http://schemas.microsoft.com/office/drawing/2014/main" id="{CCBA151F-EB99-485F-9E07-D9E6E6FBA76D}"/>
              </a:ext>
            </a:extLst>
          </p:cNvPr>
          <p:cNvSpPr txBox="1"/>
          <p:nvPr/>
        </p:nvSpPr>
        <p:spPr>
          <a:xfrm>
            <a:off x="3335777" y="4584178"/>
            <a:ext cx="346570" cy="369332"/>
          </a:xfrm>
          <a:prstGeom prst="rect">
            <a:avLst/>
          </a:prstGeom>
          <a:noFill/>
          <a:ln>
            <a:noFill/>
          </a:ln>
        </p:spPr>
        <p:txBody>
          <a:bodyPr wrap="square" rtlCol="0">
            <a:spAutoFit/>
          </a:bodyPr>
          <a:lstStyle/>
          <a:p>
            <a:pPr>
              <a:spcAft>
                <a:spcPts val="1200"/>
              </a:spcAft>
            </a:pPr>
            <a:r>
              <a:rPr lang="en-GB" b="1">
                <a:solidFill>
                  <a:schemeClr val="bg1"/>
                </a:solidFill>
                <a:latin typeface="Tahoma" panose="020B0604030504040204" pitchFamily="34" charset="0"/>
                <a:ea typeface="Tahoma" panose="020B0604030504040204" pitchFamily="34" charset="0"/>
                <a:cs typeface="Tahoma" panose="020B0604030504040204" pitchFamily="34" charset="0"/>
                <a:sym typeface="Wingdings"/>
              </a:rPr>
              <a:t></a:t>
            </a:r>
          </a:p>
        </p:txBody>
      </p:sp>
      <p:sp>
        <p:nvSpPr>
          <p:cNvPr id="39" name="TextBox 38">
            <a:extLst>
              <a:ext uri="{FF2B5EF4-FFF2-40B4-BE49-F238E27FC236}">
                <a16:creationId xmlns:a16="http://schemas.microsoft.com/office/drawing/2014/main" id="{F8332C58-8A5D-46CB-A131-73681E1DEA37}"/>
              </a:ext>
            </a:extLst>
          </p:cNvPr>
          <p:cNvSpPr txBox="1"/>
          <p:nvPr/>
        </p:nvSpPr>
        <p:spPr>
          <a:xfrm>
            <a:off x="3353410" y="4855486"/>
            <a:ext cx="346570" cy="369332"/>
          </a:xfrm>
          <a:prstGeom prst="rect">
            <a:avLst/>
          </a:prstGeom>
          <a:noFill/>
          <a:ln>
            <a:noFill/>
          </a:ln>
        </p:spPr>
        <p:txBody>
          <a:bodyPr wrap="square" rtlCol="0">
            <a:spAutoFit/>
          </a:bodyPr>
          <a:lstStyle/>
          <a:p>
            <a:pPr>
              <a:spcAft>
                <a:spcPts val="1200"/>
              </a:spcAft>
            </a:pPr>
            <a:r>
              <a:rPr lang="en-GB" b="1">
                <a:solidFill>
                  <a:schemeClr val="bg1"/>
                </a:solidFill>
                <a:latin typeface="Tahoma" panose="020B0604030504040204" pitchFamily="34" charset="0"/>
                <a:ea typeface="Tahoma" panose="020B0604030504040204" pitchFamily="34" charset="0"/>
                <a:cs typeface="Tahoma" panose="020B0604030504040204" pitchFamily="34" charset="0"/>
                <a:sym typeface="Wingdings"/>
              </a:rPr>
              <a:t></a:t>
            </a:r>
            <a:endParaRPr lang="en-GB">
              <a:solidFill>
                <a:schemeClr val="bg1"/>
              </a:solidFill>
              <a:latin typeface="Tahoma" panose="020B0604030504040204" pitchFamily="34" charset="0"/>
              <a:ea typeface="Tahoma" panose="020B0604030504040204" pitchFamily="34" charset="0"/>
              <a:cs typeface="Tahoma" panose="020B0604030504040204" pitchFamily="34" charset="0"/>
              <a:sym typeface="Wingdings"/>
            </a:endParaRPr>
          </a:p>
        </p:txBody>
      </p:sp>
      <p:sp>
        <p:nvSpPr>
          <p:cNvPr id="40" name="Rounded Rectangle 105">
            <a:extLst>
              <a:ext uri="{FF2B5EF4-FFF2-40B4-BE49-F238E27FC236}">
                <a16:creationId xmlns:a16="http://schemas.microsoft.com/office/drawing/2014/main" id="{6CAE2105-007C-45B9-8BBF-26543977E305}"/>
              </a:ext>
            </a:extLst>
          </p:cNvPr>
          <p:cNvSpPr/>
          <p:nvPr/>
        </p:nvSpPr>
        <p:spPr>
          <a:xfrm>
            <a:off x="6231097" y="1078905"/>
            <a:ext cx="4910799" cy="4758585"/>
          </a:xfrm>
          <a:prstGeom prst="roundRect">
            <a:avLst>
              <a:gd name="adj" fmla="val 7547"/>
            </a:avLst>
          </a:prstGeom>
          <a:solidFill>
            <a:schemeClr val="accent4">
              <a:lumMod val="75000"/>
            </a:schemeClr>
          </a:solidFill>
          <a:ln>
            <a:no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GB">
              <a:solidFill>
                <a:schemeClr val="bg1"/>
              </a:solidFill>
            </a:endParaRPr>
          </a:p>
        </p:txBody>
      </p:sp>
      <p:sp>
        <p:nvSpPr>
          <p:cNvPr id="41" name="TextBox 40">
            <a:extLst>
              <a:ext uri="{FF2B5EF4-FFF2-40B4-BE49-F238E27FC236}">
                <a16:creationId xmlns:a16="http://schemas.microsoft.com/office/drawing/2014/main" id="{730D6318-98F3-46C0-823A-90A814AC03F8}"/>
              </a:ext>
            </a:extLst>
          </p:cNvPr>
          <p:cNvSpPr txBox="1"/>
          <p:nvPr/>
        </p:nvSpPr>
        <p:spPr>
          <a:xfrm>
            <a:off x="6405011" y="1184932"/>
            <a:ext cx="4069373" cy="723275"/>
          </a:xfrm>
          <a:prstGeom prst="rect">
            <a:avLst/>
          </a:prstGeom>
          <a:noFill/>
          <a:ln>
            <a:noFill/>
          </a:ln>
        </p:spPr>
        <p:txBody>
          <a:bodyPr wrap="square" rtlCol="0">
            <a:spAutoFit/>
          </a:bodyPr>
          <a:lstStyle/>
          <a:p>
            <a:pPr>
              <a:spcAft>
                <a:spcPts val="600"/>
              </a:spcAft>
            </a:pPr>
            <a:r>
              <a:rPr lang="en-GB" sz="2000">
                <a:solidFill>
                  <a:schemeClr val="bg1"/>
                </a:solidFill>
                <a:latin typeface="Rockwell" panose="02060603020205020403" pitchFamily="18" charset="0"/>
              </a:rPr>
              <a:t>TI User Group Premium </a:t>
            </a:r>
          </a:p>
          <a:p>
            <a:pPr>
              <a:spcAft>
                <a:spcPts val="600"/>
              </a:spcAft>
            </a:pPr>
            <a:r>
              <a:rPr lang="en-GB" sz="1600" b="1">
                <a:solidFill>
                  <a:schemeClr val="bg1"/>
                </a:solidFill>
                <a:latin typeface="Rockwell" panose="02060603020205020403" pitchFamily="18" charset="0"/>
              </a:rPr>
              <a:t>$3,500 per annum</a:t>
            </a:r>
          </a:p>
        </p:txBody>
      </p:sp>
      <p:sp>
        <p:nvSpPr>
          <p:cNvPr id="42" name="Rounded Rectangle 105">
            <a:extLst>
              <a:ext uri="{FF2B5EF4-FFF2-40B4-BE49-F238E27FC236}">
                <a16:creationId xmlns:a16="http://schemas.microsoft.com/office/drawing/2014/main" id="{085F21EB-9D08-402B-BA93-49DED6FAE1AC}"/>
              </a:ext>
            </a:extLst>
          </p:cNvPr>
          <p:cNvSpPr/>
          <p:nvPr/>
        </p:nvSpPr>
        <p:spPr>
          <a:xfrm>
            <a:off x="8379911" y="1943759"/>
            <a:ext cx="2607401" cy="3721978"/>
          </a:xfrm>
          <a:prstGeom prst="roundRect">
            <a:avLst>
              <a:gd name="adj" fmla="val 9084"/>
            </a:avLst>
          </a:prstGeom>
          <a:solidFill>
            <a:schemeClr val="accent4"/>
          </a:solidFill>
          <a:ln w="19050">
            <a:solidFill>
              <a:schemeClr val="accent4">
                <a:lumMod val="60000"/>
                <a:lumOff val="40000"/>
              </a:schemeClr>
            </a:solidFill>
            <a:prstDash val="sysDash"/>
          </a:ln>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000">
              <a:solidFill>
                <a:schemeClr val="bg1"/>
              </a:solidFill>
            </a:endParaRPr>
          </a:p>
        </p:txBody>
      </p:sp>
      <p:cxnSp>
        <p:nvCxnSpPr>
          <p:cNvPr id="43" name="Straight Connector 42">
            <a:extLst>
              <a:ext uri="{FF2B5EF4-FFF2-40B4-BE49-F238E27FC236}">
                <a16:creationId xmlns:a16="http://schemas.microsoft.com/office/drawing/2014/main" id="{DA24BDCF-4AF9-4E2D-93E4-4D0E41843AAA}"/>
              </a:ext>
            </a:extLst>
          </p:cNvPr>
          <p:cNvCxnSpPr>
            <a:cxnSpLocks/>
          </p:cNvCxnSpPr>
          <p:nvPr/>
        </p:nvCxnSpPr>
        <p:spPr>
          <a:xfrm>
            <a:off x="6318093" y="2859285"/>
            <a:ext cx="914400" cy="1032782"/>
          </a:xfrm>
          <a:prstGeom prst="line">
            <a:avLst/>
          </a:prstGeom>
          <a:solidFill>
            <a:schemeClr val="accent1">
              <a:lumMod val="40000"/>
              <a:lumOff val="60000"/>
            </a:schemeClr>
          </a:solidFill>
          <a:ln>
            <a:noFill/>
          </a:ln>
        </p:spPr>
        <p:style>
          <a:lnRef idx="1">
            <a:schemeClr val="accent1"/>
          </a:lnRef>
          <a:fillRef idx="0">
            <a:schemeClr val="accent1"/>
          </a:fillRef>
          <a:effectRef idx="0">
            <a:schemeClr val="accent1"/>
          </a:effectRef>
          <a:fontRef idx="minor">
            <a:schemeClr val="tx1"/>
          </a:fontRef>
        </p:style>
      </p:cxnSp>
      <p:sp>
        <p:nvSpPr>
          <p:cNvPr id="44" name="Rounded Rectangle 105">
            <a:extLst>
              <a:ext uri="{FF2B5EF4-FFF2-40B4-BE49-F238E27FC236}">
                <a16:creationId xmlns:a16="http://schemas.microsoft.com/office/drawing/2014/main" id="{897F3076-ABD5-4F78-BB11-7BC1CF75D904}"/>
              </a:ext>
            </a:extLst>
          </p:cNvPr>
          <p:cNvSpPr/>
          <p:nvPr/>
        </p:nvSpPr>
        <p:spPr>
          <a:xfrm>
            <a:off x="6380066" y="1943758"/>
            <a:ext cx="1847921" cy="3721977"/>
          </a:xfrm>
          <a:prstGeom prst="roundRect">
            <a:avLst>
              <a:gd name="adj" fmla="val 11188"/>
            </a:avLst>
          </a:prstGeom>
          <a:solidFill>
            <a:schemeClr val="accent4"/>
          </a:solidFill>
          <a:ln w="19050">
            <a:solidFill>
              <a:schemeClr val="accent4">
                <a:lumMod val="60000"/>
                <a:lumOff val="40000"/>
              </a:schemeClr>
            </a:solidFill>
            <a:prstDash val="sysDash"/>
          </a:ln>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000">
              <a:solidFill>
                <a:schemeClr val="bg1"/>
              </a:solidFill>
            </a:endParaRPr>
          </a:p>
        </p:txBody>
      </p:sp>
      <p:sp>
        <p:nvSpPr>
          <p:cNvPr id="45" name="TextBox 44">
            <a:extLst>
              <a:ext uri="{FF2B5EF4-FFF2-40B4-BE49-F238E27FC236}">
                <a16:creationId xmlns:a16="http://schemas.microsoft.com/office/drawing/2014/main" id="{E4B69E39-2811-4970-B24D-1007B3E8FCF7}"/>
              </a:ext>
            </a:extLst>
          </p:cNvPr>
          <p:cNvSpPr txBox="1"/>
          <p:nvPr/>
        </p:nvSpPr>
        <p:spPr>
          <a:xfrm>
            <a:off x="6718143" y="3218039"/>
            <a:ext cx="1543702" cy="276999"/>
          </a:xfrm>
          <a:prstGeom prst="rect">
            <a:avLst/>
          </a:prstGeom>
          <a:noFill/>
          <a:ln>
            <a:noFill/>
          </a:ln>
        </p:spPr>
        <p:txBody>
          <a:bodyPr wrap="square" rtlCol="0">
            <a:spAutoFit/>
          </a:bodyPr>
          <a:lstStyle/>
          <a:p>
            <a:pPr>
              <a:spcAft>
                <a:spcPts val="1200"/>
              </a:spcAft>
            </a:pPr>
            <a:r>
              <a:rPr lang="en-GB" sz="1200">
                <a:solidFill>
                  <a:srgbClr val="FFFFFF"/>
                </a:solidFill>
                <a:latin typeface="Tahoma" panose="020B0604030504040204" pitchFamily="34" charset="0"/>
                <a:ea typeface="Tahoma" panose="020B0604030504040204" pitchFamily="34" charset="0"/>
                <a:cs typeface="Tahoma" panose="020B0604030504040204" pitchFamily="34" charset="0"/>
              </a:rPr>
              <a:t>Vendor Connect</a:t>
            </a:r>
            <a:endParaRPr lang="en-GB" sz="100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FD7CFBE6-B77B-4840-BFDB-A168DA6DCA3E}"/>
              </a:ext>
            </a:extLst>
          </p:cNvPr>
          <p:cNvSpPr txBox="1"/>
          <p:nvPr/>
        </p:nvSpPr>
        <p:spPr>
          <a:xfrm>
            <a:off x="6718143" y="3576889"/>
            <a:ext cx="1543702" cy="276999"/>
          </a:xfrm>
          <a:prstGeom prst="rect">
            <a:avLst/>
          </a:prstGeom>
          <a:noFill/>
          <a:ln>
            <a:noFill/>
          </a:ln>
        </p:spPr>
        <p:txBody>
          <a:bodyPr wrap="square" rtlCol="0">
            <a:spAutoFit/>
          </a:bodyPr>
          <a:lstStyle/>
          <a:p>
            <a:r>
              <a:rPr lang="en-GB" sz="1200">
                <a:solidFill>
                  <a:srgbClr val="FFFFFF"/>
                </a:solidFill>
                <a:latin typeface="Tahoma" panose="020B0604030504040204" pitchFamily="34" charset="0"/>
                <a:ea typeface="Tahoma" panose="020B0604030504040204" pitchFamily="34" charset="0"/>
                <a:cs typeface="Tahoma" panose="020B0604030504040204" pitchFamily="34" charset="0"/>
              </a:rPr>
              <a:t>Essential Reading</a:t>
            </a:r>
          </a:p>
        </p:txBody>
      </p:sp>
      <p:sp>
        <p:nvSpPr>
          <p:cNvPr id="47" name="TextBox 46">
            <a:extLst>
              <a:ext uri="{FF2B5EF4-FFF2-40B4-BE49-F238E27FC236}">
                <a16:creationId xmlns:a16="http://schemas.microsoft.com/office/drawing/2014/main" id="{1D65D9C7-A8A6-47A8-A4D9-18ABC53CF070}"/>
              </a:ext>
            </a:extLst>
          </p:cNvPr>
          <p:cNvSpPr txBox="1"/>
          <p:nvPr/>
        </p:nvSpPr>
        <p:spPr>
          <a:xfrm>
            <a:off x="6718143" y="3911355"/>
            <a:ext cx="1543702" cy="584775"/>
          </a:xfrm>
          <a:prstGeom prst="rect">
            <a:avLst/>
          </a:prstGeom>
          <a:noFill/>
          <a:ln>
            <a:noFill/>
          </a:ln>
        </p:spPr>
        <p:txBody>
          <a:bodyPr wrap="square" lIns="91440" tIns="45720" rIns="91440" bIns="45720" rtlCol="0" anchor="t">
            <a:spAutoFit/>
          </a:bodyPr>
          <a:lstStyle/>
          <a:p>
            <a:r>
              <a:rPr lang="en-GB" sz="1200" dirty="0">
                <a:solidFill>
                  <a:srgbClr val="FFFFFF"/>
                </a:solidFill>
                <a:latin typeface="Tahoma"/>
                <a:ea typeface="Tahoma"/>
                <a:cs typeface="Tahoma"/>
              </a:rPr>
              <a:t>Best Practice</a:t>
            </a:r>
          </a:p>
          <a:p>
            <a:r>
              <a:rPr lang="en-GB" sz="1000" b="1" dirty="0">
                <a:solidFill>
                  <a:srgbClr val="FFFFFF"/>
                </a:solidFill>
                <a:latin typeface="Tahoma"/>
                <a:ea typeface="Tahoma"/>
                <a:cs typeface="Tahoma"/>
              </a:rPr>
              <a:t>*Full Access*</a:t>
            </a:r>
            <a:endParaRPr lang="en-GB" sz="1000">
              <a:solidFill>
                <a:srgbClr val="FFFFFF"/>
              </a:solidFill>
              <a:latin typeface="Tahoma"/>
              <a:ea typeface="Tahoma"/>
              <a:cs typeface="Tahoma"/>
            </a:endParaRPr>
          </a:p>
          <a:p>
            <a:endParaRPr lang="en-GB" sz="100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48" name="TextBox 47">
            <a:extLst>
              <a:ext uri="{FF2B5EF4-FFF2-40B4-BE49-F238E27FC236}">
                <a16:creationId xmlns:a16="http://schemas.microsoft.com/office/drawing/2014/main" id="{CDE94868-B875-40F6-A895-D83FE4DE68E9}"/>
              </a:ext>
            </a:extLst>
          </p:cNvPr>
          <p:cNvSpPr txBox="1"/>
          <p:nvPr/>
        </p:nvSpPr>
        <p:spPr>
          <a:xfrm>
            <a:off x="6718143" y="4355549"/>
            <a:ext cx="1543702" cy="430887"/>
          </a:xfrm>
          <a:prstGeom prst="rect">
            <a:avLst/>
          </a:prstGeom>
          <a:noFill/>
          <a:ln>
            <a:noFill/>
          </a:ln>
        </p:spPr>
        <p:txBody>
          <a:bodyPr wrap="square" lIns="91440" tIns="45720" rIns="91440" bIns="45720" rtlCol="0" anchor="t">
            <a:spAutoFit/>
          </a:bodyPr>
          <a:lstStyle/>
          <a:p>
            <a:r>
              <a:rPr lang="en-GB" sz="1200" dirty="0">
                <a:solidFill>
                  <a:srgbClr val="FFFFFF"/>
                </a:solidFill>
                <a:latin typeface="Tahoma"/>
                <a:ea typeface="Tahoma"/>
                <a:cs typeface="Tahoma"/>
              </a:rPr>
              <a:t>Vendor Selection</a:t>
            </a:r>
          </a:p>
          <a:p>
            <a:r>
              <a:rPr lang="en-GB" sz="1000" b="1" dirty="0">
                <a:solidFill>
                  <a:srgbClr val="FFFFFF"/>
                </a:solidFill>
                <a:latin typeface="Tahoma"/>
                <a:ea typeface="Tahoma"/>
                <a:cs typeface="Tahoma"/>
              </a:rPr>
              <a:t>*Full Access*</a:t>
            </a:r>
            <a:endParaRPr lang="en-GB" sz="1000" dirty="0">
              <a:solidFill>
                <a:srgbClr val="FFFFFF"/>
              </a:solidFill>
              <a:latin typeface="Tahoma"/>
              <a:ea typeface="Tahoma"/>
              <a:cs typeface="Tahoma"/>
            </a:endParaRPr>
          </a:p>
        </p:txBody>
      </p:sp>
      <p:sp>
        <p:nvSpPr>
          <p:cNvPr id="49" name="TextBox 48">
            <a:extLst>
              <a:ext uri="{FF2B5EF4-FFF2-40B4-BE49-F238E27FC236}">
                <a16:creationId xmlns:a16="http://schemas.microsoft.com/office/drawing/2014/main" id="{00D54F35-A18E-4CA6-94F1-7E79C7F4AA26}"/>
              </a:ext>
            </a:extLst>
          </p:cNvPr>
          <p:cNvSpPr txBox="1"/>
          <p:nvPr/>
        </p:nvSpPr>
        <p:spPr>
          <a:xfrm>
            <a:off x="6442162" y="3185788"/>
            <a:ext cx="346570" cy="369332"/>
          </a:xfrm>
          <a:prstGeom prst="rect">
            <a:avLst/>
          </a:prstGeom>
          <a:noFill/>
          <a:ln>
            <a:noFill/>
          </a:ln>
        </p:spPr>
        <p:txBody>
          <a:bodyPr wrap="square" rtlCol="0">
            <a:spAutoFit/>
          </a:bodyPr>
          <a:lstStyle/>
          <a:p>
            <a:pPr>
              <a:spcAft>
                <a:spcPts val="1200"/>
              </a:spcAft>
            </a:pPr>
            <a:r>
              <a:rPr lang="en-GB" b="1">
                <a:solidFill>
                  <a:srgbClr val="FFFFFF"/>
                </a:solidFill>
                <a:latin typeface="Tahoma" panose="020B0604030504040204" pitchFamily="34" charset="0"/>
                <a:ea typeface="Tahoma" panose="020B0604030504040204" pitchFamily="34" charset="0"/>
                <a:cs typeface="Tahoma" panose="020B0604030504040204" pitchFamily="34" charset="0"/>
                <a:sym typeface="Wingdings"/>
              </a:rPr>
              <a:t></a:t>
            </a:r>
          </a:p>
        </p:txBody>
      </p:sp>
      <p:sp>
        <p:nvSpPr>
          <p:cNvPr id="50" name="TextBox 49">
            <a:extLst>
              <a:ext uri="{FF2B5EF4-FFF2-40B4-BE49-F238E27FC236}">
                <a16:creationId xmlns:a16="http://schemas.microsoft.com/office/drawing/2014/main" id="{B7E30D17-5979-45FC-A312-B6F05847FC37}"/>
              </a:ext>
            </a:extLst>
          </p:cNvPr>
          <p:cNvSpPr txBox="1"/>
          <p:nvPr/>
        </p:nvSpPr>
        <p:spPr>
          <a:xfrm>
            <a:off x="6442162" y="3542440"/>
            <a:ext cx="346570" cy="369332"/>
          </a:xfrm>
          <a:prstGeom prst="rect">
            <a:avLst/>
          </a:prstGeom>
          <a:noFill/>
          <a:ln>
            <a:noFill/>
          </a:ln>
        </p:spPr>
        <p:txBody>
          <a:bodyPr wrap="square" rtlCol="0">
            <a:spAutoFit/>
          </a:bodyPr>
          <a:lstStyle/>
          <a:p>
            <a:pPr>
              <a:spcAft>
                <a:spcPts val="1200"/>
              </a:spcAft>
            </a:pPr>
            <a:r>
              <a:rPr lang="en-GB" b="1">
                <a:solidFill>
                  <a:srgbClr val="FFFFFF"/>
                </a:solidFill>
                <a:latin typeface="Tahoma" panose="020B0604030504040204" pitchFamily="34" charset="0"/>
                <a:ea typeface="Tahoma" panose="020B0604030504040204" pitchFamily="34" charset="0"/>
                <a:cs typeface="Tahoma" panose="020B0604030504040204" pitchFamily="34" charset="0"/>
                <a:sym typeface="Wingdings"/>
              </a:rPr>
              <a:t></a:t>
            </a:r>
          </a:p>
        </p:txBody>
      </p:sp>
      <p:sp>
        <p:nvSpPr>
          <p:cNvPr id="51" name="TextBox 50">
            <a:extLst>
              <a:ext uri="{FF2B5EF4-FFF2-40B4-BE49-F238E27FC236}">
                <a16:creationId xmlns:a16="http://schemas.microsoft.com/office/drawing/2014/main" id="{849BADD0-F617-49FC-9D18-836849E286DC}"/>
              </a:ext>
            </a:extLst>
          </p:cNvPr>
          <p:cNvSpPr txBox="1"/>
          <p:nvPr/>
        </p:nvSpPr>
        <p:spPr>
          <a:xfrm>
            <a:off x="6442162" y="3899092"/>
            <a:ext cx="346570" cy="369332"/>
          </a:xfrm>
          <a:prstGeom prst="rect">
            <a:avLst/>
          </a:prstGeom>
          <a:noFill/>
          <a:ln>
            <a:noFill/>
          </a:ln>
        </p:spPr>
        <p:txBody>
          <a:bodyPr wrap="square" rtlCol="0">
            <a:spAutoFit/>
          </a:bodyPr>
          <a:lstStyle/>
          <a:p>
            <a:pPr>
              <a:spcAft>
                <a:spcPts val="1200"/>
              </a:spcAft>
            </a:pPr>
            <a:r>
              <a:rPr lang="en-GB" b="1">
                <a:solidFill>
                  <a:srgbClr val="FFFFFF"/>
                </a:solidFill>
                <a:latin typeface="Tahoma" panose="020B0604030504040204" pitchFamily="34" charset="0"/>
                <a:ea typeface="Tahoma" panose="020B0604030504040204" pitchFamily="34" charset="0"/>
                <a:cs typeface="Tahoma" panose="020B0604030504040204" pitchFamily="34" charset="0"/>
                <a:sym typeface="Wingdings"/>
              </a:rPr>
              <a:t></a:t>
            </a:r>
          </a:p>
        </p:txBody>
      </p:sp>
      <p:sp>
        <p:nvSpPr>
          <p:cNvPr id="52" name="TextBox 51">
            <a:extLst>
              <a:ext uri="{FF2B5EF4-FFF2-40B4-BE49-F238E27FC236}">
                <a16:creationId xmlns:a16="http://schemas.microsoft.com/office/drawing/2014/main" id="{5D641459-76C6-41DD-B99E-FCE20C7CF81F}"/>
              </a:ext>
            </a:extLst>
          </p:cNvPr>
          <p:cNvSpPr txBox="1"/>
          <p:nvPr/>
        </p:nvSpPr>
        <p:spPr>
          <a:xfrm>
            <a:off x="6459795" y="4341088"/>
            <a:ext cx="346570" cy="369332"/>
          </a:xfrm>
          <a:prstGeom prst="rect">
            <a:avLst/>
          </a:prstGeom>
          <a:noFill/>
          <a:ln>
            <a:noFill/>
          </a:ln>
        </p:spPr>
        <p:txBody>
          <a:bodyPr wrap="square" rtlCol="0">
            <a:spAutoFit/>
          </a:bodyPr>
          <a:lstStyle/>
          <a:p>
            <a:pPr>
              <a:spcAft>
                <a:spcPts val="1200"/>
              </a:spcAft>
            </a:pPr>
            <a:r>
              <a:rPr lang="en-GB" b="1">
                <a:solidFill>
                  <a:srgbClr val="FFFFFF"/>
                </a:solidFill>
                <a:latin typeface="Tahoma" panose="020B0604030504040204" pitchFamily="34" charset="0"/>
                <a:ea typeface="Tahoma" panose="020B0604030504040204" pitchFamily="34" charset="0"/>
                <a:cs typeface="Tahoma" panose="020B0604030504040204" pitchFamily="34" charset="0"/>
                <a:sym typeface="Wingdings"/>
              </a:rPr>
              <a:t></a:t>
            </a:r>
            <a:endParaRPr lang="en-GB">
              <a:solidFill>
                <a:srgbClr val="FFFFFF"/>
              </a:solidFill>
              <a:latin typeface="Tahoma" panose="020B0604030504040204" pitchFamily="34" charset="0"/>
              <a:ea typeface="Tahoma" panose="020B0604030504040204" pitchFamily="34" charset="0"/>
              <a:cs typeface="Tahoma" panose="020B0604030504040204" pitchFamily="34" charset="0"/>
              <a:sym typeface="Wingdings"/>
            </a:endParaRPr>
          </a:p>
        </p:txBody>
      </p:sp>
      <p:sp>
        <p:nvSpPr>
          <p:cNvPr id="53" name="TextBox 52">
            <a:extLst>
              <a:ext uri="{FF2B5EF4-FFF2-40B4-BE49-F238E27FC236}">
                <a16:creationId xmlns:a16="http://schemas.microsoft.com/office/drawing/2014/main" id="{40B2AC7C-BFAB-4D39-9436-D7725158CCCB}"/>
              </a:ext>
            </a:extLst>
          </p:cNvPr>
          <p:cNvSpPr txBox="1"/>
          <p:nvPr/>
        </p:nvSpPr>
        <p:spPr>
          <a:xfrm>
            <a:off x="6718143" y="2881199"/>
            <a:ext cx="1543702" cy="276999"/>
          </a:xfrm>
          <a:prstGeom prst="rect">
            <a:avLst/>
          </a:prstGeom>
          <a:noFill/>
          <a:ln>
            <a:noFill/>
          </a:ln>
        </p:spPr>
        <p:txBody>
          <a:bodyPr wrap="square" rtlCol="0">
            <a:spAutoFit/>
          </a:bodyPr>
          <a:lstStyle/>
          <a:p>
            <a:pPr>
              <a:spcAft>
                <a:spcPts val="1200"/>
              </a:spcAft>
            </a:pPr>
            <a:r>
              <a:rPr lang="en-GB" sz="1200">
                <a:solidFill>
                  <a:srgbClr val="FFFFFF"/>
                </a:solidFill>
                <a:latin typeface="Tahoma" panose="020B0604030504040204" pitchFamily="34" charset="0"/>
                <a:ea typeface="Tahoma" panose="020B0604030504040204" pitchFamily="34" charset="0"/>
                <a:cs typeface="Tahoma" panose="020B0604030504040204" pitchFamily="34" charset="0"/>
              </a:rPr>
              <a:t>Mailing List</a:t>
            </a:r>
            <a:endParaRPr lang="en-GB" sz="100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54" name="TextBox 53">
            <a:extLst>
              <a:ext uri="{FF2B5EF4-FFF2-40B4-BE49-F238E27FC236}">
                <a16:creationId xmlns:a16="http://schemas.microsoft.com/office/drawing/2014/main" id="{6FDFC91A-5851-4507-BE7A-88FA346F631D}"/>
              </a:ext>
            </a:extLst>
          </p:cNvPr>
          <p:cNvSpPr txBox="1"/>
          <p:nvPr/>
        </p:nvSpPr>
        <p:spPr>
          <a:xfrm>
            <a:off x="6442162" y="2848948"/>
            <a:ext cx="346570" cy="369332"/>
          </a:xfrm>
          <a:prstGeom prst="rect">
            <a:avLst/>
          </a:prstGeom>
          <a:noFill/>
          <a:ln>
            <a:noFill/>
          </a:ln>
        </p:spPr>
        <p:txBody>
          <a:bodyPr wrap="square" rtlCol="0">
            <a:spAutoFit/>
          </a:bodyPr>
          <a:lstStyle/>
          <a:p>
            <a:pPr>
              <a:spcAft>
                <a:spcPts val="1200"/>
              </a:spcAft>
            </a:pPr>
            <a:r>
              <a:rPr lang="en-GB" b="1">
                <a:solidFill>
                  <a:srgbClr val="FFFFFF"/>
                </a:solidFill>
                <a:latin typeface="Tahoma" panose="020B0604030504040204" pitchFamily="34" charset="0"/>
                <a:ea typeface="Tahoma" panose="020B0604030504040204" pitchFamily="34" charset="0"/>
                <a:cs typeface="Tahoma" panose="020B0604030504040204" pitchFamily="34" charset="0"/>
                <a:sym typeface="Wingdings"/>
              </a:rPr>
              <a:t></a:t>
            </a:r>
          </a:p>
        </p:txBody>
      </p:sp>
      <p:sp>
        <p:nvSpPr>
          <p:cNvPr id="55" name="TextBox 54">
            <a:extLst>
              <a:ext uri="{FF2B5EF4-FFF2-40B4-BE49-F238E27FC236}">
                <a16:creationId xmlns:a16="http://schemas.microsoft.com/office/drawing/2014/main" id="{60D41C01-0126-40FF-AB90-B80780CF4DAA}"/>
              </a:ext>
            </a:extLst>
          </p:cNvPr>
          <p:cNvSpPr txBox="1"/>
          <p:nvPr/>
        </p:nvSpPr>
        <p:spPr>
          <a:xfrm>
            <a:off x="6427905" y="1983556"/>
            <a:ext cx="1705145" cy="830997"/>
          </a:xfrm>
          <a:prstGeom prst="rect">
            <a:avLst/>
          </a:prstGeom>
          <a:noFill/>
          <a:ln>
            <a:noFill/>
          </a:ln>
        </p:spPr>
        <p:txBody>
          <a:bodyPr wrap="square" rtlCol="0">
            <a:spAutoFit/>
          </a:bodyPr>
          <a:lstStyle/>
          <a:p>
            <a:pPr>
              <a:spcAft>
                <a:spcPts val="600"/>
              </a:spcAft>
            </a:pPr>
            <a:r>
              <a:rPr lang="en-GB" sz="1200">
                <a:solidFill>
                  <a:srgbClr val="FFFFFF"/>
                </a:solidFill>
                <a:latin typeface="Tahoma" panose="020B0604030504040204" pitchFamily="34" charset="0"/>
                <a:ea typeface="Tahoma" panose="020B0604030504040204" pitchFamily="34" charset="0"/>
                <a:cs typeface="Tahoma" panose="020B0604030504040204" pitchFamily="34" charset="0"/>
              </a:rPr>
              <a:t>All of the benefits of the Transforma Insights ‘Prime’ subscription:</a:t>
            </a:r>
            <a:endParaRPr lang="en-GB" sz="1100" b="1">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56" name="TextBox 55">
            <a:extLst>
              <a:ext uri="{FF2B5EF4-FFF2-40B4-BE49-F238E27FC236}">
                <a16:creationId xmlns:a16="http://schemas.microsoft.com/office/drawing/2014/main" id="{7DCC9278-322C-4A66-B212-85D90D3F5CF5}"/>
              </a:ext>
            </a:extLst>
          </p:cNvPr>
          <p:cNvSpPr txBox="1"/>
          <p:nvPr/>
        </p:nvSpPr>
        <p:spPr>
          <a:xfrm>
            <a:off x="8414722" y="1995173"/>
            <a:ext cx="2346512" cy="646331"/>
          </a:xfrm>
          <a:prstGeom prst="rect">
            <a:avLst/>
          </a:prstGeom>
          <a:noFill/>
          <a:ln>
            <a:noFill/>
          </a:ln>
        </p:spPr>
        <p:txBody>
          <a:bodyPr wrap="square" rtlCol="0">
            <a:spAutoFit/>
          </a:bodyPr>
          <a:lstStyle/>
          <a:p>
            <a:pPr>
              <a:spcAft>
                <a:spcPts val="600"/>
              </a:spcAft>
            </a:pPr>
            <a:r>
              <a:rPr lang="en-GB" sz="1200">
                <a:solidFill>
                  <a:srgbClr val="FFFFFF"/>
                </a:solidFill>
                <a:latin typeface="Tahoma" panose="020B0604030504040204" pitchFamily="34" charset="0"/>
                <a:ea typeface="Tahoma" panose="020B0604030504040204" pitchFamily="34" charset="0"/>
                <a:cs typeface="Tahoma" panose="020B0604030504040204" pitchFamily="34" charset="0"/>
              </a:rPr>
              <a:t>Plus these additional benefits of Transforma Insights User Group membership:</a:t>
            </a:r>
            <a:endParaRPr lang="en-GB" sz="110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cxnSp>
        <p:nvCxnSpPr>
          <p:cNvPr id="57" name="Straight Connector 56">
            <a:extLst>
              <a:ext uri="{FF2B5EF4-FFF2-40B4-BE49-F238E27FC236}">
                <a16:creationId xmlns:a16="http://schemas.microsoft.com/office/drawing/2014/main" id="{B30CFCE5-37C3-438D-8530-AEC2D0B97C2E}"/>
              </a:ext>
            </a:extLst>
          </p:cNvPr>
          <p:cNvCxnSpPr>
            <a:cxnSpLocks/>
          </p:cNvCxnSpPr>
          <p:nvPr/>
        </p:nvCxnSpPr>
        <p:spPr>
          <a:xfrm>
            <a:off x="8323818" y="2570614"/>
            <a:ext cx="914400" cy="1032782"/>
          </a:xfrm>
          <a:prstGeom prst="line">
            <a:avLst/>
          </a:prstGeom>
          <a:solidFill>
            <a:schemeClr val="accent1">
              <a:lumMod val="40000"/>
              <a:lumOff val="60000"/>
            </a:schemeClr>
          </a:solidFill>
          <a:ln>
            <a:no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CA444E0F-35EC-484B-A361-A7791055E292}"/>
              </a:ext>
            </a:extLst>
          </p:cNvPr>
          <p:cNvSpPr txBox="1"/>
          <p:nvPr/>
        </p:nvSpPr>
        <p:spPr>
          <a:xfrm>
            <a:off x="8687291" y="2892792"/>
            <a:ext cx="2073943" cy="461665"/>
          </a:xfrm>
          <a:prstGeom prst="rect">
            <a:avLst/>
          </a:prstGeom>
          <a:noFill/>
          <a:ln>
            <a:noFill/>
          </a:ln>
        </p:spPr>
        <p:txBody>
          <a:bodyPr wrap="square" rtlCol="0">
            <a:spAutoFit/>
          </a:bodyPr>
          <a:lstStyle/>
          <a:p>
            <a:pPr>
              <a:spcAft>
                <a:spcPts val="1200"/>
              </a:spcAft>
            </a:pPr>
            <a:r>
              <a:rPr lang="en-GB" sz="1200">
                <a:solidFill>
                  <a:srgbClr val="FFFFFF"/>
                </a:solidFill>
                <a:latin typeface="Tahoma" panose="020B0604030504040204" pitchFamily="34" charset="0"/>
                <a:ea typeface="Tahoma" panose="020B0604030504040204" pitchFamily="34" charset="0"/>
                <a:cs typeface="Tahoma" panose="020B0604030504040204" pitchFamily="34" charset="0"/>
              </a:rPr>
              <a:t>‘Innovation Revealed’ sessions</a:t>
            </a:r>
            <a:endParaRPr lang="en-GB" sz="100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59" name="TextBox 58">
            <a:extLst>
              <a:ext uri="{FF2B5EF4-FFF2-40B4-BE49-F238E27FC236}">
                <a16:creationId xmlns:a16="http://schemas.microsoft.com/office/drawing/2014/main" id="{7786059E-5673-40E5-A99E-DB1ED55A078E}"/>
              </a:ext>
            </a:extLst>
          </p:cNvPr>
          <p:cNvSpPr txBox="1"/>
          <p:nvPr/>
        </p:nvSpPr>
        <p:spPr>
          <a:xfrm>
            <a:off x="8687291" y="3288218"/>
            <a:ext cx="2073943" cy="461665"/>
          </a:xfrm>
          <a:prstGeom prst="rect">
            <a:avLst/>
          </a:prstGeom>
          <a:noFill/>
          <a:ln>
            <a:noFill/>
          </a:ln>
        </p:spPr>
        <p:txBody>
          <a:bodyPr wrap="square" rtlCol="0">
            <a:spAutoFit/>
          </a:bodyPr>
          <a:lstStyle/>
          <a:p>
            <a:r>
              <a:rPr lang="en-GB" sz="1200">
                <a:solidFill>
                  <a:srgbClr val="FFFFFF"/>
                </a:solidFill>
                <a:latin typeface="Tahoma" panose="020B0604030504040204" pitchFamily="34" charset="0"/>
                <a:ea typeface="Tahoma" panose="020B0604030504040204" pitchFamily="34" charset="0"/>
                <a:cs typeface="Tahoma" panose="020B0604030504040204" pitchFamily="34" charset="0"/>
              </a:rPr>
              <a:t>User Group Exclusive Reports</a:t>
            </a:r>
            <a:endParaRPr lang="en-GB" sz="600" i="1">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60" name="TextBox 59">
            <a:extLst>
              <a:ext uri="{FF2B5EF4-FFF2-40B4-BE49-F238E27FC236}">
                <a16:creationId xmlns:a16="http://schemas.microsoft.com/office/drawing/2014/main" id="{E593E2E3-1171-4ACD-84D4-BF74C3A681E4}"/>
              </a:ext>
            </a:extLst>
          </p:cNvPr>
          <p:cNvSpPr txBox="1"/>
          <p:nvPr/>
        </p:nvSpPr>
        <p:spPr>
          <a:xfrm>
            <a:off x="8687291" y="3708028"/>
            <a:ext cx="2073943" cy="276999"/>
          </a:xfrm>
          <a:prstGeom prst="rect">
            <a:avLst/>
          </a:prstGeom>
          <a:noFill/>
          <a:ln>
            <a:noFill/>
          </a:ln>
        </p:spPr>
        <p:txBody>
          <a:bodyPr wrap="square" rtlCol="0">
            <a:spAutoFit/>
          </a:bodyPr>
          <a:lstStyle/>
          <a:p>
            <a:r>
              <a:rPr lang="en-GB" sz="1200">
                <a:solidFill>
                  <a:srgbClr val="FFFFFF"/>
                </a:solidFill>
                <a:latin typeface="Tahoma" panose="020B0604030504040204" pitchFamily="34" charset="0"/>
                <a:ea typeface="Tahoma" panose="020B0604030504040204" pitchFamily="34" charset="0"/>
                <a:cs typeface="Tahoma" panose="020B0604030504040204" pitchFamily="34" charset="0"/>
              </a:rPr>
              <a:t>Podcasts</a:t>
            </a:r>
            <a:endParaRPr lang="en-GB" sz="600" i="1">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61" name="TextBox 60">
            <a:extLst>
              <a:ext uri="{FF2B5EF4-FFF2-40B4-BE49-F238E27FC236}">
                <a16:creationId xmlns:a16="http://schemas.microsoft.com/office/drawing/2014/main" id="{BA172EE5-C887-412E-AC1D-8E3FE69CEA1D}"/>
              </a:ext>
            </a:extLst>
          </p:cNvPr>
          <p:cNvSpPr txBox="1"/>
          <p:nvPr/>
        </p:nvSpPr>
        <p:spPr>
          <a:xfrm>
            <a:off x="8687291" y="4005918"/>
            <a:ext cx="2263445" cy="461665"/>
          </a:xfrm>
          <a:prstGeom prst="rect">
            <a:avLst/>
          </a:prstGeom>
          <a:noFill/>
          <a:ln>
            <a:noFill/>
          </a:ln>
        </p:spPr>
        <p:txBody>
          <a:bodyPr wrap="square" rtlCol="0">
            <a:spAutoFit/>
          </a:bodyPr>
          <a:lstStyle/>
          <a:p>
            <a:pPr>
              <a:spcAft>
                <a:spcPts val="1200"/>
              </a:spcAft>
            </a:pPr>
            <a:r>
              <a:rPr lang="en-GB" sz="1200">
                <a:solidFill>
                  <a:srgbClr val="FFFFFF"/>
                </a:solidFill>
                <a:latin typeface="Tahoma" panose="020B0604030504040204" pitchFamily="34" charset="0"/>
                <a:ea typeface="Tahoma" panose="020B0604030504040204" pitchFamily="34" charset="0"/>
                <a:cs typeface="Tahoma" panose="020B0604030504040204" pitchFamily="34" charset="0"/>
              </a:rPr>
              <a:t>Bi-Annual ‘User Group Live’ event</a:t>
            </a:r>
            <a:endParaRPr lang="en-GB" sz="100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a:extLst>
              <a:ext uri="{FF2B5EF4-FFF2-40B4-BE49-F238E27FC236}">
                <a16:creationId xmlns:a16="http://schemas.microsoft.com/office/drawing/2014/main" id="{C9BDD4CA-A661-4D86-92F2-78DE8C9E7C2A}"/>
              </a:ext>
            </a:extLst>
          </p:cNvPr>
          <p:cNvSpPr txBox="1"/>
          <p:nvPr/>
        </p:nvSpPr>
        <p:spPr>
          <a:xfrm>
            <a:off x="8411311" y="2897117"/>
            <a:ext cx="346570" cy="369332"/>
          </a:xfrm>
          <a:prstGeom prst="rect">
            <a:avLst/>
          </a:prstGeom>
          <a:noFill/>
          <a:ln>
            <a:noFill/>
          </a:ln>
        </p:spPr>
        <p:txBody>
          <a:bodyPr wrap="square" rtlCol="0">
            <a:spAutoFit/>
          </a:bodyPr>
          <a:lstStyle/>
          <a:p>
            <a:pPr>
              <a:spcAft>
                <a:spcPts val="1200"/>
              </a:spcAft>
            </a:pPr>
            <a:r>
              <a:rPr lang="en-GB" b="1">
                <a:solidFill>
                  <a:srgbClr val="FFFFFF"/>
                </a:solidFill>
                <a:latin typeface="Tahoma" panose="020B0604030504040204" pitchFamily="34" charset="0"/>
                <a:ea typeface="Tahoma" panose="020B0604030504040204" pitchFamily="34" charset="0"/>
                <a:cs typeface="Tahoma" panose="020B0604030504040204" pitchFamily="34" charset="0"/>
                <a:sym typeface="Wingdings"/>
              </a:rPr>
              <a:t></a:t>
            </a:r>
          </a:p>
        </p:txBody>
      </p:sp>
      <p:sp>
        <p:nvSpPr>
          <p:cNvPr id="63" name="TextBox 62">
            <a:extLst>
              <a:ext uri="{FF2B5EF4-FFF2-40B4-BE49-F238E27FC236}">
                <a16:creationId xmlns:a16="http://schemas.microsoft.com/office/drawing/2014/main" id="{7F46CB2A-EA30-4273-B0A0-B2EF3F0CE4C2}"/>
              </a:ext>
            </a:extLst>
          </p:cNvPr>
          <p:cNvSpPr txBox="1"/>
          <p:nvPr/>
        </p:nvSpPr>
        <p:spPr>
          <a:xfrm>
            <a:off x="8411311" y="3253769"/>
            <a:ext cx="346570" cy="369332"/>
          </a:xfrm>
          <a:prstGeom prst="rect">
            <a:avLst/>
          </a:prstGeom>
          <a:noFill/>
          <a:ln>
            <a:noFill/>
          </a:ln>
        </p:spPr>
        <p:txBody>
          <a:bodyPr wrap="square" rtlCol="0">
            <a:spAutoFit/>
          </a:bodyPr>
          <a:lstStyle/>
          <a:p>
            <a:pPr>
              <a:spcAft>
                <a:spcPts val="1200"/>
              </a:spcAft>
            </a:pPr>
            <a:r>
              <a:rPr lang="en-GB" b="1">
                <a:solidFill>
                  <a:srgbClr val="FFFFFF"/>
                </a:solidFill>
                <a:latin typeface="Tahoma" panose="020B0604030504040204" pitchFamily="34" charset="0"/>
                <a:ea typeface="Tahoma" panose="020B0604030504040204" pitchFamily="34" charset="0"/>
                <a:cs typeface="Tahoma" panose="020B0604030504040204" pitchFamily="34" charset="0"/>
                <a:sym typeface="Wingdings"/>
              </a:rPr>
              <a:t></a:t>
            </a:r>
          </a:p>
        </p:txBody>
      </p:sp>
      <p:sp>
        <p:nvSpPr>
          <p:cNvPr id="64" name="TextBox 63">
            <a:extLst>
              <a:ext uri="{FF2B5EF4-FFF2-40B4-BE49-F238E27FC236}">
                <a16:creationId xmlns:a16="http://schemas.microsoft.com/office/drawing/2014/main" id="{3CCDD45D-13AA-45E1-A9A4-53F84CF47EFC}"/>
              </a:ext>
            </a:extLst>
          </p:cNvPr>
          <p:cNvSpPr txBox="1"/>
          <p:nvPr/>
        </p:nvSpPr>
        <p:spPr>
          <a:xfrm>
            <a:off x="8411311" y="3659189"/>
            <a:ext cx="346570" cy="369332"/>
          </a:xfrm>
          <a:prstGeom prst="rect">
            <a:avLst/>
          </a:prstGeom>
          <a:noFill/>
          <a:ln>
            <a:noFill/>
          </a:ln>
        </p:spPr>
        <p:txBody>
          <a:bodyPr wrap="square" rtlCol="0">
            <a:spAutoFit/>
          </a:bodyPr>
          <a:lstStyle/>
          <a:p>
            <a:pPr>
              <a:spcAft>
                <a:spcPts val="1200"/>
              </a:spcAft>
            </a:pPr>
            <a:r>
              <a:rPr lang="en-GB" b="1">
                <a:solidFill>
                  <a:srgbClr val="FFFFFF"/>
                </a:solidFill>
                <a:latin typeface="Tahoma" panose="020B0604030504040204" pitchFamily="34" charset="0"/>
                <a:ea typeface="Tahoma" panose="020B0604030504040204" pitchFamily="34" charset="0"/>
                <a:cs typeface="Tahoma" panose="020B0604030504040204" pitchFamily="34" charset="0"/>
                <a:sym typeface="Wingdings"/>
              </a:rPr>
              <a:t></a:t>
            </a:r>
          </a:p>
        </p:txBody>
      </p:sp>
      <p:sp>
        <p:nvSpPr>
          <p:cNvPr id="65" name="TextBox 64">
            <a:extLst>
              <a:ext uri="{FF2B5EF4-FFF2-40B4-BE49-F238E27FC236}">
                <a16:creationId xmlns:a16="http://schemas.microsoft.com/office/drawing/2014/main" id="{E9D2E0E5-B6A9-4FFA-BBE9-DFB9C8754881}"/>
              </a:ext>
            </a:extLst>
          </p:cNvPr>
          <p:cNvSpPr txBox="1"/>
          <p:nvPr/>
        </p:nvSpPr>
        <p:spPr>
          <a:xfrm>
            <a:off x="8428944" y="3979265"/>
            <a:ext cx="346570" cy="369332"/>
          </a:xfrm>
          <a:prstGeom prst="rect">
            <a:avLst/>
          </a:prstGeom>
          <a:noFill/>
          <a:ln>
            <a:noFill/>
          </a:ln>
        </p:spPr>
        <p:txBody>
          <a:bodyPr wrap="square" rtlCol="0">
            <a:spAutoFit/>
          </a:bodyPr>
          <a:lstStyle/>
          <a:p>
            <a:pPr>
              <a:spcAft>
                <a:spcPts val="1200"/>
              </a:spcAft>
            </a:pPr>
            <a:r>
              <a:rPr lang="en-GB" b="1">
                <a:solidFill>
                  <a:srgbClr val="FFFFFF"/>
                </a:solidFill>
                <a:latin typeface="Tahoma" panose="020B0604030504040204" pitchFamily="34" charset="0"/>
                <a:ea typeface="Tahoma" panose="020B0604030504040204" pitchFamily="34" charset="0"/>
                <a:cs typeface="Tahoma" panose="020B0604030504040204" pitchFamily="34" charset="0"/>
                <a:sym typeface="Wingdings"/>
              </a:rPr>
              <a:t></a:t>
            </a:r>
            <a:endParaRPr lang="en-GB">
              <a:solidFill>
                <a:srgbClr val="FFFFFF"/>
              </a:solidFill>
              <a:latin typeface="Tahoma" panose="020B0604030504040204" pitchFamily="34" charset="0"/>
              <a:ea typeface="Tahoma" panose="020B0604030504040204" pitchFamily="34" charset="0"/>
              <a:cs typeface="Tahoma" panose="020B0604030504040204" pitchFamily="34" charset="0"/>
              <a:sym typeface="Wingdings"/>
            </a:endParaRPr>
          </a:p>
        </p:txBody>
      </p:sp>
      <p:sp>
        <p:nvSpPr>
          <p:cNvPr id="66" name="TextBox 65">
            <a:extLst>
              <a:ext uri="{FF2B5EF4-FFF2-40B4-BE49-F238E27FC236}">
                <a16:creationId xmlns:a16="http://schemas.microsoft.com/office/drawing/2014/main" id="{817851FB-ED0D-4230-8EFF-6A342BFD4023}"/>
              </a:ext>
            </a:extLst>
          </p:cNvPr>
          <p:cNvSpPr txBox="1"/>
          <p:nvPr/>
        </p:nvSpPr>
        <p:spPr>
          <a:xfrm>
            <a:off x="8687291" y="2641296"/>
            <a:ext cx="2073943" cy="276999"/>
          </a:xfrm>
          <a:prstGeom prst="rect">
            <a:avLst/>
          </a:prstGeom>
          <a:noFill/>
          <a:ln>
            <a:noFill/>
          </a:ln>
        </p:spPr>
        <p:txBody>
          <a:bodyPr wrap="square" rtlCol="0">
            <a:spAutoFit/>
          </a:bodyPr>
          <a:lstStyle/>
          <a:p>
            <a:pPr>
              <a:spcAft>
                <a:spcPts val="1200"/>
              </a:spcAft>
            </a:pPr>
            <a:r>
              <a:rPr lang="en-GB" sz="1200">
                <a:solidFill>
                  <a:srgbClr val="FFFFFF"/>
                </a:solidFill>
                <a:latin typeface="Tahoma" panose="020B0604030504040204" pitchFamily="34" charset="0"/>
                <a:ea typeface="Tahoma" panose="020B0604030504040204" pitchFamily="34" charset="0"/>
                <a:cs typeface="Tahoma" panose="020B0604030504040204" pitchFamily="34" charset="0"/>
              </a:rPr>
              <a:t>User Group Newsletter</a:t>
            </a:r>
            <a:endParaRPr lang="en-GB" sz="100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67" name="TextBox 66">
            <a:extLst>
              <a:ext uri="{FF2B5EF4-FFF2-40B4-BE49-F238E27FC236}">
                <a16:creationId xmlns:a16="http://schemas.microsoft.com/office/drawing/2014/main" id="{E35B00B4-D631-43D2-8707-7B5ABD35265B}"/>
              </a:ext>
            </a:extLst>
          </p:cNvPr>
          <p:cNvSpPr txBox="1"/>
          <p:nvPr/>
        </p:nvSpPr>
        <p:spPr>
          <a:xfrm>
            <a:off x="8411311" y="2572469"/>
            <a:ext cx="346570" cy="369332"/>
          </a:xfrm>
          <a:prstGeom prst="rect">
            <a:avLst/>
          </a:prstGeom>
          <a:noFill/>
          <a:ln>
            <a:noFill/>
          </a:ln>
        </p:spPr>
        <p:txBody>
          <a:bodyPr wrap="square" rtlCol="0">
            <a:spAutoFit/>
          </a:bodyPr>
          <a:lstStyle/>
          <a:p>
            <a:pPr>
              <a:spcAft>
                <a:spcPts val="1200"/>
              </a:spcAft>
            </a:pPr>
            <a:r>
              <a:rPr lang="en-GB" b="1">
                <a:solidFill>
                  <a:srgbClr val="FFFFFF"/>
                </a:solidFill>
                <a:latin typeface="Tahoma" panose="020B0604030504040204" pitchFamily="34" charset="0"/>
                <a:ea typeface="Tahoma" panose="020B0604030504040204" pitchFamily="34" charset="0"/>
                <a:cs typeface="Tahoma" panose="020B0604030504040204" pitchFamily="34" charset="0"/>
                <a:sym typeface="Wingdings"/>
              </a:rPr>
              <a:t></a:t>
            </a:r>
          </a:p>
        </p:txBody>
      </p:sp>
      <p:sp>
        <p:nvSpPr>
          <p:cNvPr id="68" name="TextBox 67">
            <a:extLst>
              <a:ext uri="{FF2B5EF4-FFF2-40B4-BE49-F238E27FC236}">
                <a16:creationId xmlns:a16="http://schemas.microsoft.com/office/drawing/2014/main" id="{F2A668C9-1FF4-4362-9AC9-11FDC4CEA39A}"/>
              </a:ext>
            </a:extLst>
          </p:cNvPr>
          <p:cNvSpPr txBox="1"/>
          <p:nvPr/>
        </p:nvSpPr>
        <p:spPr>
          <a:xfrm>
            <a:off x="8704924" y="4450137"/>
            <a:ext cx="2073943" cy="276999"/>
          </a:xfrm>
          <a:prstGeom prst="rect">
            <a:avLst/>
          </a:prstGeom>
          <a:noFill/>
          <a:ln>
            <a:noFill/>
          </a:ln>
        </p:spPr>
        <p:txBody>
          <a:bodyPr wrap="square" rtlCol="0">
            <a:spAutoFit/>
          </a:bodyPr>
          <a:lstStyle/>
          <a:p>
            <a:r>
              <a:rPr lang="en-GB" sz="1200">
                <a:solidFill>
                  <a:srgbClr val="FFFFFF"/>
                </a:solidFill>
                <a:latin typeface="Tahoma" panose="020B0604030504040204" pitchFamily="34" charset="0"/>
                <a:ea typeface="Tahoma" panose="020B0604030504040204" pitchFamily="34" charset="0"/>
                <a:cs typeface="Tahoma" panose="020B0604030504040204" pitchFamily="34" charset="0"/>
              </a:rPr>
              <a:t>Exclusive Networking Portal</a:t>
            </a:r>
            <a:endParaRPr lang="en-GB" sz="600" i="1">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69" name="TextBox 68">
            <a:extLst>
              <a:ext uri="{FF2B5EF4-FFF2-40B4-BE49-F238E27FC236}">
                <a16:creationId xmlns:a16="http://schemas.microsoft.com/office/drawing/2014/main" id="{E9D03F15-A107-409E-90E8-99302801D040}"/>
              </a:ext>
            </a:extLst>
          </p:cNvPr>
          <p:cNvSpPr txBox="1"/>
          <p:nvPr/>
        </p:nvSpPr>
        <p:spPr>
          <a:xfrm>
            <a:off x="8704924" y="4735835"/>
            <a:ext cx="2263445" cy="276999"/>
          </a:xfrm>
          <a:prstGeom prst="rect">
            <a:avLst/>
          </a:prstGeom>
          <a:noFill/>
          <a:ln>
            <a:noFill/>
          </a:ln>
        </p:spPr>
        <p:txBody>
          <a:bodyPr wrap="square" rtlCol="0">
            <a:spAutoFit/>
          </a:bodyPr>
          <a:lstStyle/>
          <a:p>
            <a:pPr>
              <a:spcAft>
                <a:spcPts val="1200"/>
              </a:spcAft>
            </a:pPr>
            <a:r>
              <a:rPr lang="en-GB" sz="1200">
                <a:solidFill>
                  <a:schemeClr val="bg1"/>
                </a:solidFill>
                <a:latin typeface="Tahoma" panose="020B0604030504040204" pitchFamily="34" charset="0"/>
                <a:ea typeface="Tahoma" panose="020B0604030504040204" pitchFamily="34" charset="0"/>
                <a:cs typeface="Tahoma" panose="020B0604030504040204" pitchFamily="34" charset="0"/>
              </a:rPr>
              <a:t>‘Happy Hour’ Peer Networking</a:t>
            </a:r>
            <a:endParaRPr lang="en-GB" sz="10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0" name="TextBox 69">
            <a:extLst>
              <a:ext uri="{FF2B5EF4-FFF2-40B4-BE49-F238E27FC236}">
                <a16:creationId xmlns:a16="http://schemas.microsoft.com/office/drawing/2014/main" id="{AA81C9F2-0060-4240-913C-B5C4D1EEB70E}"/>
              </a:ext>
            </a:extLst>
          </p:cNvPr>
          <p:cNvSpPr txBox="1"/>
          <p:nvPr/>
        </p:nvSpPr>
        <p:spPr>
          <a:xfrm>
            <a:off x="8428944" y="4389106"/>
            <a:ext cx="346570" cy="369332"/>
          </a:xfrm>
          <a:prstGeom prst="rect">
            <a:avLst/>
          </a:prstGeom>
          <a:noFill/>
          <a:ln>
            <a:noFill/>
          </a:ln>
        </p:spPr>
        <p:txBody>
          <a:bodyPr wrap="square" rtlCol="0">
            <a:spAutoFit/>
          </a:bodyPr>
          <a:lstStyle/>
          <a:p>
            <a:pPr>
              <a:spcAft>
                <a:spcPts val="1200"/>
              </a:spcAft>
            </a:pPr>
            <a:r>
              <a:rPr lang="en-GB" b="1">
                <a:solidFill>
                  <a:srgbClr val="FFFFFF"/>
                </a:solidFill>
                <a:latin typeface="Tahoma" panose="020B0604030504040204" pitchFamily="34" charset="0"/>
                <a:ea typeface="Tahoma" panose="020B0604030504040204" pitchFamily="34" charset="0"/>
                <a:cs typeface="Tahoma" panose="020B0604030504040204" pitchFamily="34" charset="0"/>
                <a:sym typeface="Wingdings"/>
              </a:rPr>
              <a:t></a:t>
            </a:r>
          </a:p>
        </p:txBody>
      </p:sp>
      <p:sp>
        <p:nvSpPr>
          <p:cNvPr id="71" name="TextBox 70">
            <a:extLst>
              <a:ext uri="{FF2B5EF4-FFF2-40B4-BE49-F238E27FC236}">
                <a16:creationId xmlns:a16="http://schemas.microsoft.com/office/drawing/2014/main" id="{CC09B686-C571-4371-BAA3-2EB07E0F084A}"/>
              </a:ext>
            </a:extLst>
          </p:cNvPr>
          <p:cNvSpPr txBox="1"/>
          <p:nvPr/>
        </p:nvSpPr>
        <p:spPr>
          <a:xfrm>
            <a:off x="8446577" y="4696990"/>
            <a:ext cx="346570" cy="369332"/>
          </a:xfrm>
          <a:prstGeom prst="rect">
            <a:avLst/>
          </a:prstGeom>
          <a:noFill/>
          <a:ln>
            <a:noFill/>
          </a:ln>
        </p:spPr>
        <p:txBody>
          <a:bodyPr wrap="square" rtlCol="0">
            <a:spAutoFit/>
          </a:bodyPr>
          <a:lstStyle/>
          <a:p>
            <a:pPr>
              <a:spcAft>
                <a:spcPts val="1200"/>
              </a:spcAft>
            </a:pPr>
            <a:r>
              <a:rPr lang="en-GB" b="1">
                <a:solidFill>
                  <a:schemeClr val="bg1"/>
                </a:solidFill>
                <a:latin typeface="Tahoma" panose="020B0604030504040204" pitchFamily="34" charset="0"/>
                <a:ea typeface="Tahoma" panose="020B0604030504040204" pitchFamily="34" charset="0"/>
                <a:cs typeface="Tahoma" panose="020B0604030504040204" pitchFamily="34" charset="0"/>
                <a:sym typeface="Wingdings"/>
              </a:rPr>
              <a:t></a:t>
            </a:r>
            <a:endParaRPr lang="en-GB">
              <a:solidFill>
                <a:schemeClr val="bg1"/>
              </a:solidFill>
              <a:latin typeface="Tahoma" panose="020B0604030504040204" pitchFamily="34" charset="0"/>
              <a:ea typeface="Tahoma" panose="020B0604030504040204" pitchFamily="34" charset="0"/>
              <a:cs typeface="Tahoma" panose="020B0604030504040204" pitchFamily="34" charset="0"/>
              <a:sym typeface="Wingdings"/>
            </a:endParaRPr>
          </a:p>
        </p:txBody>
      </p:sp>
      <p:sp>
        <p:nvSpPr>
          <p:cNvPr id="72" name="TextBox 71">
            <a:extLst>
              <a:ext uri="{FF2B5EF4-FFF2-40B4-BE49-F238E27FC236}">
                <a16:creationId xmlns:a16="http://schemas.microsoft.com/office/drawing/2014/main" id="{55F17EBB-CF7D-434F-9495-C2E4FD947139}"/>
              </a:ext>
            </a:extLst>
          </p:cNvPr>
          <p:cNvSpPr txBox="1"/>
          <p:nvPr/>
        </p:nvSpPr>
        <p:spPr>
          <a:xfrm>
            <a:off x="6727815" y="4803705"/>
            <a:ext cx="1543702" cy="461665"/>
          </a:xfrm>
          <a:prstGeom prst="rect">
            <a:avLst/>
          </a:prstGeom>
          <a:noFill/>
          <a:ln>
            <a:noFill/>
          </a:ln>
        </p:spPr>
        <p:txBody>
          <a:bodyPr wrap="square" lIns="91440" tIns="45720" rIns="91440" bIns="45720" rtlCol="0" anchor="t">
            <a:spAutoFit/>
          </a:bodyPr>
          <a:lstStyle/>
          <a:p>
            <a:pPr>
              <a:spcAft>
                <a:spcPts val="1200"/>
              </a:spcAft>
            </a:pPr>
            <a:r>
              <a:rPr lang="en-GB" sz="1200" b="1" dirty="0">
                <a:solidFill>
                  <a:schemeClr val="bg1"/>
                </a:solidFill>
                <a:latin typeface="Tahoma"/>
                <a:ea typeface="Tahoma"/>
                <a:cs typeface="Tahoma"/>
              </a:rPr>
              <a:t>*Insight Reports*</a:t>
            </a:r>
          </a:p>
        </p:txBody>
      </p:sp>
      <p:sp>
        <p:nvSpPr>
          <p:cNvPr id="73" name="TextBox 72">
            <a:extLst>
              <a:ext uri="{FF2B5EF4-FFF2-40B4-BE49-F238E27FC236}">
                <a16:creationId xmlns:a16="http://schemas.microsoft.com/office/drawing/2014/main" id="{35847E16-D025-47A0-BD51-48582947081F}"/>
              </a:ext>
            </a:extLst>
          </p:cNvPr>
          <p:cNvSpPr txBox="1"/>
          <p:nvPr/>
        </p:nvSpPr>
        <p:spPr>
          <a:xfrm>
            <a:off x="6469467" y="4789244"/>
            <a:ext cx="346570" cy="369332"/>
          </a:xfrm>
          <a:prstGeom prst="rect">
            <a:avLst/>
          </a:prstGeom>
          <a:noFill/>
          <a:ln>
            <a:noFill/>
          </a:ln>
        </p:spPr>
        <p:txBody>
          <a:bodyPr wrap="square" rtlCol="0">
            <a:spAutoFit/>
          </a:bodyPr>
          <a:lstStyle/>
          <a:p>
            <a:pPr>
              <a:spcAft>
                <a:spcPts val="1200"/>
              </a:spcAft>
            </a:pPr>
            <a:r>
              <a:rPr lang="en-GB" b="1">
                <a:solidFill>
                  <a:srgbClr val="FFFFFF"/>
                </a:solidFill>
                <a:latin typeface="Tahoma" panose="020B0604030504040204" pitchFamily="34" charset="0"/>
                <a:ea typeface="Tahoma" panose="020B0604030504040204" pitchFamily="34" charset="0"/>
                <a:cs typeface="Tahoma" panose="020B0604030504040204" pitchFamily="34" charset="0"/>
                <a:sym typeface="Wingdings"/>
              </a:rPr>
              <a:t></a:t>
            </a:r>
          </a:p>
        </p:txBody>
      </p:sp>
      <p:sp>
        <p:nvSpPr>
          <p:cNvPr id="74" name="TextBox 73">
            <a:extLst>
              <a:ext uri="{FF2B5EF4-FFF2-40B4-BE49-F238E27FC236}">
                <a16:creationId xmlns:a16="http://schemas.microsoft.com/office/drawing/2014/main" id="{AD004EE6-E0B1-42C7-BBEB-728B45485304}"/>
              </a:ext>
            </a:extLst>
          </p:cNvPr>
          <p:cNvSpPr txBox="1"/>
          <p:nvPr/>
        </p:nvSpPr>
        <p:spPr>
          <a:xfrm>
            <a:off x="8720016" y="5045994"/>
            <a:ext cx="2263445" cy="461665"/>
          </a:xfrm>
          <a:prstGeom prst="rect">
            <a:avLst/>
          </a:prstGeom>
          <a:noFill/>
          <a:ln>
            <a:noFill/>
          </a:ln>
        </p:spPr>
        <p:txBody>
          <a:bodyPr wrap="square" lIns="91440" tIns="45720" rIns="91440" bIns="45720" rtlCol="0" anchor="t">
            <a:spAutoFit/>
          </a:bodyPr>
          <a:lstStyle/>
          <a:p>
            <a:pPr>
              <a:spcAft>
                <a:spcPts val="1200"/>
              </a:spcAft>
            </a:pPr>
            <a:r>
              <a:rPr lang="en-GB" sz="1200" b="1" dirty="0">
                <a:solidFill>
                  <a:schemeClr val="bg1"/>
                </a:solidFill>
                <a:latin typeface="Tahoma"/>
                <a:ea typeface="Tahoma"/>
                <a:cs typeface="Tahoma"/>
              </a:rPr>
              <a:t>*Quarterly Knowledge Forums*</a:t>
            </a:r>
          </a:p>
        </p:txBody>
      </p:sp>
      <p:sp>
        <p:nvSpPr>
          <p:cNvPr id="75" name="TextBox 74">
            <a:extLst>
              <a:ext uri="{FF2B5EF4-FFF2-40B4-BE49-F238E27FC236}">
                <a16:creationId xmlns:a16="http://schemas.microsoft.com/office/drawing/2014/main" id="{16E2DA18-7590-4195-94DD-446DF12FFED1}"/>
              </a:ext>
            </a:extLst>
          </p:cNvPr>
          <p:cNvSpPr txBox="1"/>
          <p:nvPr/>
        </p:nvSpPr>
        <p:spPr>
          <a:xfrm>
            <a:off x="8461669" y="5069608"/>
            <a:ext cx="346570" cy="369332"/>
          </a:xfrm>
          <a:prstGeom prst="rect">
            <a:avLst/>
          </a:prstGeom>
          <a:noFill/>
          <a:ln>
            <a:noFill/>
          </a:ln>
        </p:spPr>
        <p:txBody>
          <a:bodyPr wrap="square" rtlCol="0">
            <a:spAutoFit/>
          </a:bodyPr>
          <a:lstStyle/>
          <a:p>
            <a:pPr>
              <a:spcAft>
                <a:spcPts val="1200"/>
              </a:spcAft>
            </a:pPr>
            <a:r>
              <a:rPr lang="en-GB" b="1">
                <a:solidFill>
                  <a:schemeClr val="bg1"/>
                </a:solidFill>
                <a:latin typeface="Tahoma" panose="020B0604030504040204" pitchFamily="34" charset="0"/>
                <a:ea typeface="Tahoma" panose="020B0604030504040204" pitchFamily="34" charset="0"/>
                <a:cs typeface="Tahoma" panose="020B0604030504040204" pitchFamily="34" charset="0"/>
                <a:sym typeface="Wingdings"/>
              </a:rPr>
              <a:t></a:t>
            </a:r>
          </a:p>
        </p:txBody>
      </p:sp>
    </p:spTree>
    <p:extLst>
      <p:ext uri="{BB962C8B-B14F-4D97-AF65-F5344CB8AC3E}">
        <p14:creationId xmlns:p14="http://schemas.microsoft.com/office/powerpoint/2010/main" val="777698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D692495-539F-4DD3-84B0-C6B82C73573D}"/>
              </a:ext>
            </a:extLst>
          </p:cNvPr>
          <p:cNvSpPr>
            <a:spLocks noGrp="1"/>
          </p:cNvSpPr>
          <p:nvPr>
            <p:ph sz="quarter" idx="16"/>
          </p:nvPr>
        </p:nvSpPr>
        <p:spPr>
          <a:xfrm>
            <a:off x="587375" y="1376363"/>
            <a:ext cx="11086493" cy="4400551"/>
          </a:xfrm>
        </p:spPr>
        <p:txBody>
          <a:bodyPr>
            <a:normAutofit fontScale="47500" lnSpcReduction="20000"/>
          </a:bodyPr>
          <a:lstStyle/>
          <a:p>
            <a:pPr marL="0" indent="0">
              <a:lnSpc>
                <a:spcPct val="125000"/>
              </a:lnSpc>
              <a:spcBef>
                <a:spcPts val="0"/>
              </a:spcBef>
              <a:buClr>
                <a:schemeClr val="dk1"/>
              </a:buClr>
              <a:buSzPts val="1840"/>
              <a:buFont typeface="Arial"/>
              <a:buNone/>
            </a:pPr>
            <a:r>
              <a:rPr lang="en-US" sz="2900" b="1" dirty="0">
                <a:solidFill>
                  <a:srgbClr val="EE8944"/>
                </a:solidFill>
                <a:latin typeface="Rockwell" panose="02060603020205020403"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51"/>
                  </a:ext>
                </a:extLst>
              </a:rPr>
              <a:t>TRANSFORMA INSIGHTS NEWSLETTER</a:t>
            </a:r>
            <a:endParaRPr lang="en-US" sz="2800" b="1" dirty="0">
              <a:solidFill>
                <a:srgbClr val="EE8944"/>
              </a:solidFill>
              <a:latin typeface="Rockwell" panose="02060603020205020403"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52"/>
                </a:ext>
              </a:extLst>
            </a:endParaRPr>
          </a:p>
          <a:p>
            <a:pPr marL="0" indent="0">
              <a:lnSpc>
                <a:spcPct val="125000"/>
              </a:lnSpc>
              <a:spcBef>
                <a:spcPts val="0"/>
              </a:spcBef>
              <a:buFont typeface="Arial" panose="020B0604020202020204" pitchFamily="34" charset="0"/>
              <a:buNone/>
            </a:pPr>
            <a:r>
              <a:rPr lang="en-US" sz="2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53"/>
                  </a:ext>
                </a:extLst>
              </a:rPr>
              <a:t>Twice monthly, including information on recent </a:t>
            </a:r>
            <a:r>
              <a:rPr lang="en-US" sz="2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53"/>
                  </a:ext>
                </a:extLst>
              </a:rPr>
              <a:t>technology news</a:t>
            </a:r>
            <a:r>
              <a:rPr lang="en-US" sz="2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53"/>
                  </a:ext>
                </a:extLst>
              </a:rPr>
              <a:t>, publications, events that TI analysts will attend, recent blog content, etc.</a:t>
            </a:r>
            <a:endParaRPr lang="en-US" sz="2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7"/>
                </a:ext>
              </a:extLst>
            </a:endParaRPr>
          </a:p>
          <a:p>
            <a:pPr marL="0" indent="0">
              <a:lnSpc>
                <a:spcPct val="125000"/>
              </a:lnSpc>
              <a:spcBef>
                <a:spcPts val="0"/>
              </a:spcBef>
              <a:buSzPts val="1840"/>
              <a:buFont typeface="Arial" panose="020B0604020202020204" pitchFamily="34" charset="0"/>
              <a:buNone/>
            </a:pPr>
            <a:endParaRPr lang="en-US" sz="2800" b="1" dirty="0">
              <a:solidFill>
                <a:srgbClr val="EE8944"/>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40"/>
                </a:ext>
              </a:extLst>
            </a:endParaRPr>
          </a:p>
          <a:p>
            <a:pPr marL="0" indent="0">
              <a:lnSpc>
                <a:spcPct val="125000"/>
              </a:lnSpc>
              <a:spcBef>
                <a:spcPts val="0"/>
              </a:spcBef>
              <a:buSzPts val="1840"/>
              <a:buFont typeface="Arial" panose="020B0604020202020204" pitchFamily="34" charset="0"/>
              <a:buNone/>
            </a:pPr>
            <a:r>
              <a:rPr lang="en-US" sz="2800" b="1" dirty="0">
                <a:solidFill>
                  <a:srgbClr val="EE8944"/>
                </a:solidFill>
                <a:latin typeface="Rockwell" panose="02060603020205020403"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40"/>
                  </a:ext>
                </a:extLst>
              </a:rPr>
              <a:t>VENDOR </a:t>
            </a:r>
            <a:r>
              <a:rPr lang="en-US" sz="2900" b="1" dirty="0">
                <a:solidFill>
                  <a:srgbClr val="EE8944"/>
                </a:solidFill>
                <a:latin typeface="Rockwell" panose="02060603020205020403"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40"/>
                  </a:ext>
                </a:extLst>
              </a:rPr>
              <a:t>CONNECT</a:t>
            </a:r>
            <a:endParaRPr lang="en-US" sz="2800" b="1" dirty="0">
              <a:solidFill>
                <a:srgbClr val="EE8944"/>
              </a:solidFill>
              <a:latin typeface="Rockwell" panose="02060603020205020403"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41"/>
                </a:ext>
              </a:extLst>
            </a:endParaRPr>
          </a:p>
          <a:p>
            <a:pPr marL="0" indent="0">
              <a:lnSpc>
                <a:spcPct val="125000"/>
              </a:lnSpc>
              <a:spcBef>
                <a:spcPts val="0"/>
              </a:spcBef>
              <a:buSzPts val="1100"/>
              <a:buFont typeface="Arial" panose="020B0604020202020204" pitchFamily="34" charset="0"/>
              <a:buNone/>
            </a:pPr>
            <a:r>
              <a:rPr lang="en-US" sz="2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42"/>
                  </a:ext>
                </a:extLst>
              </a:rPr>
              <a:t>Bridging the gap between vendors and </a:t>
            </a:r>
            <a:r>
              <a:rPr lang="en-US" sz="2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45"/>
                  </a:ext>
                </a:extLst>
              </a:rPr>
              <a:t>users</a:t>
            </a:r>
            <a:r>
              <a:rPr lang="en-US" sz="2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46"/>
                  </a:ext>
                </a:extLst>
              </a:rPr>
              <a:t> across the Digital Transformation space. </a:t>
            </a:r>
            <a:r>
              <a:rPr lang="en-US" sz="2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49"/>
                  </a:ext>
                </a:extLst>
              </a:rPr>
              <a:t>Vendors advertise their capabilities against key criteria that we believe are relevant for each DX12 technology.</a:t>
            </a:r>
          </a:p>
          <a:p>
            <a:pPr marL="0" indent="0">
              <a:lnSpc>
                <a:spcPct val="125000"/>
              </a:lnSpc>
              <a:spcBef>
                <a:spcPts val="0"/>
              </a:spcBef>
              <a:buSzPts val="1100"/>
              <a:buFont typeface="Arial" panose="020B0604020202020204" pitchFamily="34" charset="0"/>
              <a:buNone/>
            </a:pPr>
            <a:endParaRPr lang="en-US" sz="2800" strike="sngStrike" dirty="0">
              <a:ea typeface="Tahoma"/>
              <a:cs typeface="Tahom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50"/>
                </a:ext>
              </a:extLst>
            </a:endParaRPr>
          </a:p>
          <a:p>
            <a:pPr marL="0" indent="0">
              <a:lnSpc>
                <a:spcPct val="125000"/>
              </a:lnSpc>
              <a:spcBef>
                <a:spcPts val="0"/>
              </a:spcBef>
              <a:buClr>
                <a:schemeClr val="dk1"/>
              </a:buClr>
              <a:buSzPts val="1840"/>
              <a:buFont typeface="Arial"/>
              <a:buNone/>
            </a:pPr>
            <a:r>
              <a:rPr lang="en-US" sz="2800" b="1" dirty="0">
                <a:solidFill>
                  <a:srgbClr val="EE8944"/>
                </a:solidFill>
                <a:latin typeface="Rockwell" panose="02060603020205020403"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2"/>
                  </a:ext>
                </a:extLst>
              </a:rPr>
              <a:t>WHITE PAPERS </a:t>
            </a:r>
            <a:endParaRPr lang="en-US" sz="2800" dirty="0">
              <a:latin typeface="Rockwell" panose="02060603020205020403"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3"/>
                </a:ext>
              </a:extLst>
            </a:endParaRPr>
          </a:p>
          <a:p>
            <a:pPr marL="0" indent="0">
              <a:lnSpc>
                <a:spcPct val="125000"/>
              </a:lnSpc>
              <a:spcBef>
                <a:spcPts val="0"/>
              </a:spcBef>
              <a:buSzPts val="1656"/>
              <a:buNone/>
            </a:pPr>
            <a:r>
              <a:rPr lang="en-US" sz="2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4"/>
                  </a:ext>
                </a:extLst>
              </a:rPr>
              <a:t>Publicly available reports, sometimes written on behalf of clients. </a:t>
            </a:r>
          </a:p>
          <a:p>
            <a:pPr marL="0" indent="0">
              <a:lnSpc>
                <a:spcPct val="125000"/>
              </a:lnSpc>
              <a:spcBef>
                <a:spcPts val="0"/>
              </a:spcBef>
              <a:buSzPts val="1656"/>
              <a:buNone/>
            </a:pPr>
            <a:endParaRPr lang="en-US" sz="2800" dirty="0">
              <a:ea typeface="Tahoma"/>
              <a:cs typeface="Tahom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4"/>
                </a:ext>
              </a:extLst>
            </a:endParaRPr>
          </a:p>
          <a:p>
            <a:pPr marL="0" indent="0">
              <a:lnSpc>
                <a:spcPct val="125000"/>
              </a:lnSpc>
              <a:spcBef>
                <a:spcPts val="0"/>
              </a:spcBef>
              <a:buSzPts val="1656"/>
              <a:buFont typeface="Arial" panose="020B0604020202020204" pitchFamily="34" charset="0"/>
              <a:buNone/>
            </a:pPr>
            <a:r>
              <a:rPr lang="en-US" sz="2900" b="1" dirty="0">
                <a:solidFill>
                  <a:srgbClr val="EE8944"/>
                </a:solidFill>
                <a:latin typeface="Rockwell" panose="02060603020205020403"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6"/>
                  </a:ext>
                </a:extLst>
              </a:rPr>
              <a:t>WEBINARS</a:t>
            </a:r>
            <a:r>
              <a:rPr lang="en-US" sz="2800" b="1" dirty="0">
                <a:solidFill>
                  <a:srgbClr val="EE8944"/>
                </a:solidFill>
                <a:latin typeface="Rockwell" panose="02060603020205020403"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6"/>
                  </a:ext>
                </a:extLst>
              </a:rPr>
              <a:t> </a:t>
            </a:r>
            <a:endParaRPr lang="en-US" sz="2800" b="1" dirty="0">
              <a:solidFill>
                <a:srgbClr val="EE8944"/>
              </a:solidFill>
              <a:latin typeface="Rockwell" panose="02060603020205020403"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7"/>
                </a:ext>
              </a:extLst>
            </a:endParaRPr>
          </a:p>
          <a:p>
            <a:pPr marL="0" indent="0">
              <a:lnSpc>
                <a:spcPct val="125000"/>
              </a:lnSpc>
              <a:spcBef>
                <a:spcPts val="0"/>
              </a:spcBef>
              <a:buSzPts val="1656"/>
              <a:buFont typeface="Arial" panose="020B0604020202020204" pitchFamily="34" charset="0"/>
              <a:buNone/>
            </a:pPr>
            <a:r>
              <a:rPr lang="en-US" sz="2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8"/>
                  </a:ext>
                </a:extLst>
              </a:rPr>
              <a:t>Publicly available webinars on key topics, typically related to recent reports.</a:t>
            </a:r>
            <a:endParaRPr lang="en-US" sz="2800" dirty="0">
              <a:ea typeface="Tahoma"/>
              <a:cs typeface="Tahom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8"/>
                </a:ext>
              </a:extLst>
            </a:endParaRPr>
          </a:p>
          <a:p>
            <a:pPr marL="0" indent="0">
              <a:lnSpc>
                <a:spcPct val="125000"/>
              </a:lnSpc>
              <a:spcBef>
                <a:spcPts val="0"/>
              </a:spcBef>
              <a:buSzPts val="1656"/>
              <a:buFont typeface="Arial" panose="020B0604020202020204" pitchFamily="34" charset="0"/>
              <a:buNone/>
            </a:pPr>
            <a:endParaRPr lang="en-US" sz="2800" dirty="0">
              <a:latin typeface="Rockwell" panose="02060603020205020403"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8"/>
                </a:ext>
              </a:extLst>
            </a:endParaRPr>
          </a:p>
          <a:p>
            <a:pPr marL="0" indent="0">
              <a:lnSpc>
                <a:spcPct val="125000"/>
              </a:lnSpc>
              <a:spcBef>
                <a:spcPts val="0"/>
              </a:spcBef>
              <a:buSzPts val="1100"/>
              <a:buFont typeface="Arial" panose="020B0604020202020204" pitchFamily="34" charset="0"/>
              <a:buNone/>
            </a:pPr>
            <a:r>
              <a:rPr lang="en-US" sz="2900" b="1" dirty="0">
                <a:solidFill>
                  <a:srgbClr val="EE8944"/>
                </a:solidFill>
                <a:latin typeface="Rockwell" panose="02060603020205020403"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4"/>
                  </a:ext>
                </a:extLst>
              </a:rPr>
              <a:t>ESSENTIAL</a:t>
            </a:r>
            <a:r>
              <a:rPr lang="en-US" sz="2800" b="1" dirty="0">
                <a:solidFill>
                  <a:srgbClr val="EE8944"/>
                </a:solidFill>
                <a:latin typeface="Rockwell" panose="02060603020205020403"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4"/>
                  </a:ext>
                </a:extLst>
              </a:rPr>
              <a:t> READING</a:t>
            </a:r>
            <a:endParaRPr lang="en-US" sz="2800" b="1" dirty="0">
              <a:solidFill>
                <a:srgbClr val="EE8944"/>
              </a:solidFill>
              <a:latin typeface="Rockwell" panose="02060603020205020403"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5"/>
                </a:ext>
              </a:extLst>
            </a:endParaRPr>
          </a:p>
          <a:p>
            <a:pPr marL="0" indent="0">
              <a:lnSpc>
                <a:spcPct val="125000"/>
              </a:lnSpc>
              <a:spcBef>
                <a:spcPts val="0"/>
              </a:spcBef>
              <a:buSzPts val="1100"/>
              <a:buNone/>
            </a:pPr>
            <a:r>
              <a:rPr lang="en-US" sz="2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6"/>
                  </a:ext>
                </a:extLst>
              </a:rPr>
              <a:t>Essential Reading is a subset of TI published reports. It includes mostly slide decks from webinars and a selection of higher-level reports. </a:t>
            </a:r>
            <a:endParaRPr lang="en-US" sz="2800" dirty="0">
              <a:ea typeface="Tahoma"/>
              <a:cs typeface="Tahom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6"/>
                </a:ext>
              </a:extLst>
            </a:endParaRPr>
          </a:p>
          <a:p>
            <a:pPr marL="0" indent="0">
              <a:lnSpc>
                <a:spcPct val="125000"/>
              </a:lnSpc>
              <a:spcBef>
                <a:spcPts val="0"/>
              </a:spcBef>
              <a:buSzPts val="1100"/>
              <a:buFont typeface="Arial" panose="020B0604020202020204" pitchFamily="34" charset="0"/>
              <a:buNone/>
            </a:pPr>
            <a:endParaRPr lang="en-US" sz="2800" dirty="0">
              <a:ea typeface="Tahoma"/>
              <a:cs typeface="Tahom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6"/>
                </a:ext>
              </a:extLst>
            </a:endParaRPr>
          </a:p>
          <a:p>
            <a:pPr marL="0" indent="0">
              <a:lnSpc>
                <a:spcPct val="125000"/>
              </a:lnSpc>
              <a:spcBef>
                <a:spcPts val="0"/>
              </a:spcBef>
              <a:buSzPts val="1840"/>
              <a:buFont typeface="Arial" panose="020B0604020202020204" pitchFamily="34" charset="0"/>
              <a:buNone/>
            </a:pPr>
            <a:r>
              <a:rPr lang="en-US" sz="2800" b="1" dirty="0">
                <a:solidFill>
                  <a:srgbClr val="EE8944"/>
                </a:solidFill>
                <a:latin typeface="Rockwell" panose="02060603020205020403"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0"/>
                  </a:ext>
                </a:extLst>
              </a:rPr>
              <a:t>BEST PRACTICE &amp; VENDOR SELECTION DATABASE (BP&amp;VSD)</a:t>
            </a:r>
            <a:endParaRPr lang="en-US" sz="2800" dirty="0">
              <a:latin typeface="Rockwell" panose="02060603020205020403"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1"/>
                </a:ext>
              </a:extLst>
            </a:endParaRPr>
          </a:p>
          <a:p>
            <a:pPr marL="0" indent="0">
              <a:lnSpc>
                <a:spcPct val="125000"/>
              </a:lnSpc>
              <a:spcBef>
                <a:spcPts val="0"/>
              </a:spcBef>
              <a:buSzPts val="1840"/>
              <a:buNone/>
            </a:pPr>
            <a:r>
              <a:rPr lang="en-US" sz="2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2"/>
                  </a:ext>
                </a:extLst>
              </a:rPr>
              <a:t>The</a:t>
            </a:r>
            <a:r>
              <a:rPr lang="en-US" sz="2800"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3"/>
                  </a:ext>
                </a:extLst>
              </a:rPr>
              <a:t> </a:t>
            </a:r>
            <a:r>
              <a:rPr lang="en-US" sz="2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4"/>
                  </a:ext>
                </a:extLst>
              </a:rPr>
              <a:t>BP&amp;VSD </a:t>
            </a:r>
            <a:r>
              <a:rPr lang="en-US" sz="2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5"/>
                  </a:ext>
                </a:extLst>
              </a:rPr>
              <a:t>is </a:t>
            </a:r>
            <a:r>
              <a:rPr lang="en-US" sz="2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6"/>
                  </a:ext>
                </a:extLst>
              </a:rPr>
              <a:t>Transforma</a:t>
            </a:r>
            <a:r>
              <a:rPr lang="en-US" sz="2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7"/>
                  </a:ext>
                </a:extLst>
              </a:rPr>
              <a:t> Insights’ Database of Digital Transformation (DX) implementations around the world and across all sectors and technologies. Transforma Insights’ expert team of analysts gathers case studies and evaluates them, identifying the key deployment parameters, such as geography, deployment time, key vendors, and dozens of other metrics about the technical and commercial parameters of the deployment. </a:t>
            </a:r>
            <a:endParaRPr lang="en-US" sz="2800" dirty="0">
              <a:ea typeface="Tahoma"/>
              <a:cs typeface="Tahom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7"/>
                </a:ext>
              </a:extLst>
            </a:endParaRPr>
          </a:p>
          <a:p>
            <a:pPr marL="0" indent="0">
              <a:lnSpc>
                <a:spcPct val="115000"/>
              </a:lnSpc>
              <a:spcBef>
                <a:spcPts val="0"/>
              </a:spcBef>
              <a:buClr>
                <a:schemeClr val="dk1"/>
              </a:buClr>
              <a:buSzPts val="1840"/>
              <a:buFont typeface="Arial"/>
              <a:buNone/>
            </a:pPr>
            <a:endParaRPr lang="en-US" sz="2400" i="1" dirty="0"/>
          </a:p>
          <a:p>
            <a:endParaRPr lang="en-GB" dirty="0"/>
          </a:p>
        </p:txBody>
      </p:sp>
      <p:sp>
        <p:nvSpPr>
          <p:cNvPr id="10" name="Google Shape;279;gb2f77a899d_0_308">
            <a:extLst>
              <a:ext uri="{FF2B5EF4-FFF2-40B4-BE49-F238E27FC236}">
                <a16:creationId xmlns:a16="http://schemas.microsoft.com/office/drawing/2014/main" id="{59B48A2E-132C-434D-85AD-0D33CEB555F2}"/>
              </a:ext>
            </a:extLst>
          </p:cNvPr>
          <p:cNvSpPr txBox="1">
            <a:spLocks noGrp="1"/>
          </p:cNvSpPr>
          <p:nvPr>
            <p:ph type="body" sz="quarter" idx="36"/>
          </p:nvPr>
        </p:nvSpPr>
        <p:spPr/>
        <p:txBody>
          <a:bodyPr spcFirstLastPara="1" lIns="91425" tIns="45700" rIns="91425" bIns="45700" anchorCtr="0">
            <a:normAutofit/>
          </a:bodyPr>
          <a:lstStyle/>
          <a:p>
            <a:pPr lvl="0"/>
            <a:r>
              <a:rPr lang="en-US" dirty="0"/>
              <a:t>TI USER GROUP: </a:t>
            </a:r>
            <a:r>
              <a:rPr lang="en-US" b="1" dirty="0"/>
              <a:t>Membership Benefits</a:t>
            </a:r>
          </a:p>
        </p:txBody>
      </p:sp>
    </p:spTree>
    <p:extLst>
      <p:ext uri="{BB962C8B-B14F-4D97-AF65-F5344CB8AC3E}">
        <p14:creationId xmlns:p14="http://schemas.microsoft.com/office/powerpoint/2010/main" val="847295699"/>
      </p:ext>
    </p:extLst>
  </p:cSld>
  <p:clrMapOvr>
    <a:masterClrMapping/>
  </p:clrMapOvr>
</p:sld>
</file>

<file path=ppt/theme/theme1.xml><?xml version="1.0" encoding="utf-8"?>
<a:theme xmlns:a="http://schemas.openxmlformats.org/drawingml/2006/main" name="TI TITLE">
  <a:themeElements>
    <a:clrScheme name="Transforma">
      <a:dk1>
        <a:sysClr val="windowText" lastClr="000000"/>
      </a:dk1>
      <a:lt1>
        <a:sysClr val="window" lastClr="FFFFFF"/>
      </a:lt1>
      <a:dk2>
        <a:srgbClr val="1F497D"/>
      </a:dk2>
      <a:lt2>
        <a:srgbClr val="EEECE1"/>
      </a:lt2>
      <a:accent1>
        <a:srgbClr val="F07F3C"/>
      </a:accent1>
      <a:accent2>
        <a:srgbClr val="94C23D"/>
      </a:accent2>
      <a:accent3>
        <a:srgbClr val="41C0F0"/>
      </a:accent3>
      <a:accent4>
        <a:srgbClr val="9B99CB"/>
      </a:accent4>
      <a:accent5>
        <a:srgbClr val="F088B6"/>
      </a:accent5>
      <a:accent6>
        <a:srgbClr val="FDC833"/>
      </a:accent6>
      <a:hlink>
        <a:srgbClr val="0000FF"/>
      </a:hlink>
      <a:folHlink>
        <a:srgbClr val="800080"/>
      </a:folHlink>
    </a:clrScheme>
    <a:fontScheme name="Transforma Body">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Master Template" id="{8E36B4A8-F535-409E-B36A-7D1793B5ED5C}" vid="{B5F1F033-2D44-470A-AF4A-DF3FED83FC60}"/>
    </a:ext>
  </a:extLst>
</a:theme>
</file>

<file path=ppt/theme/theme2.xml><?xml version="1.0" encoding="utf-8"?>
<a:theme xmlns:a="http://schemas.openxmlformats.org/drawingml/2006/main" name="1_TI TITLE">
  <a:themeElements>
    <a:clrScheme name="Transforma Colours">
      <a:dk1>
        <a:srgbClr val="000000"/>
      </a:dk1>
      <a:lt1>
        <a:srgbClr val="FFFFFF"/>
      </a:lt1>
      <a:dk2>
        <a:srgbClr val="F07F3C"/>
      </a:dk2>
      <a:lt2>
        <a:srgbClr val="FBE5D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ansforma Body">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Master Template" id="{8E36B4A8-F535-409E-B36A-7D1793B5ED5C}" vid="{C4322E95-F760-4289-BE27-E3A53D4AAE5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26FFD888006C43A0EF5F6ECDD2F33C" ma:contentTypeVersion="11" ma:contentTypeDescription="Create a new document." ma:contentTypeScope="" ma:versionID="4c05e5dea8309bd0351eceb4c9567db4">
  <xsd:schema xmlns:xsd="http://www.w3.org/2001/XMLSchema" xmlns:xs="http://www.w3.org/2001/XMLSchema" xmlns:p="http://schemas.microsoft.com/office/2006/metadata/properties" xmlns:ns2="5f4164d3-8490-42e8-8fed-982d1e975879" xmlns:ns3="e18f5966-a7a7-466c-9bfd-066b9f30236e" targetNamespace="http://schemas.microsoft.com/office/2006/metadata/properties" ma:root="true" ma:fieldsID="97c5a28b7f690cf5b2e6f5d3dc22826d" ns2:_="" ns3:_="">
    <xsd:import namespace="5f4164d3-8490-42e8-8fed-982d1e975879"/>
    <xsd:import namespace="e18f5966-a7a7-466c-9bfd-066b9f30236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4164d3-8490-42e8-8fed-982d1e9758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18f5966-a7a7-466c-9bfd-066b9f30236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062A17-2245-4659-B47E-0FDDD82EF840}">
  <ds:schemaRefs>
    <ds:schemaRef ds:uri="5f4164d3-8490-42e8-8fed-982d1e975879"/>
    <ds:schemaRef ds:uri="e18f5966-a7a7-466c-9bfd-066b9f3023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1A07D74-FB32-4A04-847C-16C7F4879E98}">
  <ds:schemaRefs>
    <ds:schemaRef ds:uri="5f4164d3-8490-42e8-8fed-982d1e975879"/>
    <ds:schemaRef ds:uri="e18f5966-a7a7-466c-9bfd-066b9f30236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ECEB74E-396C-42F4-9163-0738971481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162</TotalTime>
  <Words>2315</Words>
  <Application>Microsoft Macintosh PowerPoint</Application>
  <PresentationFormat>Widescreen</PresentationFormat>
  <Paragraphs>264</Paragraphs>
  <Slides>16</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Gill Sans</vt:lpstr>
      <vt:lpstr>Noto Sans Symbols</vt:lpstr>
      <vt:lpstr>Rockwell</vt:lpstr>
      <vt:lpstr>Rockwell Extra Bold</vt:lpstr>
      <vt:lpstr>Tahoma</vt:lpstr>
      <vt:lpstr>Wingdings</vt:lpstr>
      <vt:lpstr>TI TITLE</vt:lpstr>
      <vt:lpstr>1_TI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Ashton</dc:creator>
  <cp:lastModifiedBy>Dominie Roberts</cp:lastModifiedBy>
  <cp:revision>44</cp:revision>
  <dcterms:created xsi:type="dcterms:W3CDTF">2021-01-11T02:01:34Z</dcterms:created>
  <dcterms:modified xsi:type="dcterms:W3CDTF">2021-02-08T15:55:22Z</dcterms:modified>
</cp:coreProperties>
</file>